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61" r:id="rId4"/>
    <p:sldId id="264" r:id="rId5"/>
    <p:sldId id="277" r:id="rId6"/>
    <p:sldId id="260" r:id="rId7"/>
    <p:sldId id="269" r:id="rId8"/>
    <p:sldId id="265" r:id="rId9"/>
    <p:sldId id="279" r:id="rId10"/>
    <p:sldId id="278" r:id="rId11"/>
    <p:sldId id="281" r:id="rId12"/>
    <p:sldId id="263" r:id="rId13"/>
    <p:sldId id="275" r:id="rId14"/>
    <p:sldId id="274" r:id="rId15"/>
    <p:sldId id="273" r:id="rId16"/>
    <p:sldId id="276" r:id="rId17"/>
    <p:sldId id="267" r:id="rId18"/>
    <p:sldId id="268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378F"/>
    <a:srgbClr val="0A0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0" autoAdjust="0"/>
    <p:restoredTop sz="90772" autoAdjust="0"/>
  </p:normalViewPr>
  <p:slideViewPr>
    <p:cSldViewPr>
      <p:cViewPr varScale="1">
        <p:scale>
          <a:sx n="86" d="100"/>
          <a:sy n="86" d="100"/>
        </p:scale>
        <p:origin x="1171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B8FD03-F6A9-4A76-B241-4049A63B59DB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56B4201-025E-4BAC-86F3-D141C4A52ACE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2">
                  <a:lumMod val="75000"/>
                </a:schemeClr>
              </a:solidFill>
            </a:rPr>
            <a:t>Познакомить детей со свойствами цветов на основе Малого цветового круга</a:t>
          </a:r>
          <a:endParaRPr lang="ru-RU" sz="1400" dirty="0">
            <a:solidFill>
              <a:schemeClr val="tx2">
                <a:lumMod val="75000"/>
              </a:schemeClr>
            </a:solidFill>
          </a:endParaRPr>
        </a:p>
      </dgm:t>
    </dgm:pt>
    <dgm:pt modelId="{D77D3915-138E-418A-A1A3-771FFF82AE4D}" type="parTrans" cxnId="{5F2ED422-A600-4889-8C10-995B2ED37CF0}">
      <dgm:prSet/>
      <dgm:spPr/>
      <dgm:t>
        <a:bodyPr/>
        <a:lstStyle/>
        <a:p>
          <a:endParaRPr lang="ru-RU" sz="1400"/>
        </a:p>
      </dgm:t>
    </dgm:pt>
    <dgm:pt modelId="{B60A7EAE-B0D3-4430-B817-CCADF7BFCBF3}" type="sibTrans" cxnId="{5F2ED422-A600-4889-8C10-995B2ED37CF0}">
      <dgm:prSet/>
      <dgm:spPr/>
      <dgm:t>
        <a:bodyPr/>
        <a:lstStyle/>
        <a:p>
          <a:endParaRPr lang="ru-RU" sz="1400"/>
        </a:p>
      </dgm:t>
    </dgm:pt>
    <dgm:pt modelId="{F5F47B05-6EE4-4607-AE21-42D799B63D66}">
      <dgm:prSet custT="1"/>
      <dgm:spPr/>
      <dgm:t>
        <a:bodyPr/>
        <a:lstStyle/>
        <a:p>
          <a:r>
            <a:rPr lang="ru-RU" sz="1400" dirty="0" smtClean="0">
              <a:solidFill>
                <a:schemeClr val="tx2">
                  <a:lumMod val="75000"/>
                </a:schemeClr>
              </a:solidFill>
            </a:rPr>
            <a:t>Совершенствовать живописные навыки и умения работы различными цветными   материалами</a:t>
          </a:r>
          <a:endParaRPr lang="ru-RU" sz="1400" dirty="0">
            <a:solidFill>
              <a:schemeClr val="tx2">
                <a:lumMod val="75000"/>
              </a:schemeClr>
            </a:solidFill>
          </a:endParaRPr>
        </a:p>
      </dgm:t>
    </dgm:pt>
    <dgm:pt modelId="{62D9A262-D94D-4CFE-B6C5-DAF1C656FB4A}" type="parTrans" cxnId="{770A99AD-2C6C-4F00-9440-AB72C05601C6}">
      <dgm:prSet/>
      <dgm:spPr/>
      <dgm:t>
        <a:bodyPr/>
        <a:lstStyle/>
        <a:p>
          <a:endParaRPr lang="ru-RU" sz="1400"/>
        </a:p>
      </dgm:t>
    </dgm:pt>
    <dgm:pt modelId="{A371AEAE-A4CD-4DE8-8871-E6F14693752E}" type="sibTrans" cxnId="{770A99AD-2C6C-4F00-9440-AB72C05601C6}">
      <dgm:prSet/>
      <dgm:spPr/>
      <dgm:t>
        <a:bodyPr/>
        <a:lstStyle/>
        <a:p>
          <a:endParaRPr lang="ru-RU" sz="1400"/>
        </a:p>
      </dgm:t>
    </dgm:pt>
    <dgm:pt modelId="{0EA998BF-3FB3-40C2-97AF-AE51E6B803CF}">
      <dgm:prSet phldrT="[Текст]" custT="1"/>
      <dgm:spPr/>
      <dgm:t>
        <a:bodyPr/>
        <a:lstStyle/>
        <a:p>
          <a:r>
            <a:rPr lang="ru-RU" sz="1300" dirty="0" smtClean="0">
              <a:solidFill>
                <a:schemeClr val="tx2">
                  <a:lumMod val="75000"/>
                </a:schemeClr>
              </a:solidFill>
            </a:rPr>
            <a:t>Развивать ассоциативное мышление и любознательность, наблюдательность и воображение</a:t>
          </a:r>
          <a:endParaRPr lang="ru-RU" sz="1300" dirty="0">
            <a:solidFill>
              <a:schemeClr val="tx2">
                <a:lumMod val="75000"/>
              </a:schemeClr>
            </a:solidFill>
          </a:endParaRPr>
        </a:p>
      </dgm:t>
    </dgm:pt>
    <dgm:pt modelId="{EF824D1E-83D1-4363-BC48-B91AC1AB5665}" type="parTrans" cxnId="{845188FA-AF39-422D-A7D2-19E3286C3669}">
      <dgm:prSet/>
      <dgm:spPr/>
      <dgm:t>
        <a:bodyPr/>
        <a:lstStyle/>
        <a:p>
          <a:endParaRPr lang="ru-RU" sz="1400"/>
        </a:p>
      </dgm:t>
    </dgm:pt>
    <dgm:pt modelId="{54F456D5-48CF-4E13-96CC-7879BEFA2C3C}" type="sibTrans" cxnId="{845188FA-AF39-422D-A7D2-19E3286C3669}">
      <dgm:prSet/>
      <dgm:spPr/>
      <dgm:t>
        <a:bodyPr/>
        <a:lstStyle/>
        <a:p>
          <a:endParaRPr lang="ru-RU" sz="1400"/>
        </a:p>
      </dgm:t>
    </dgm:pt>
    <dgm:pt modelId="{03896A01-057C-4035-87C4-F7976D0FF97C}">
      <dgm:prSet custT="1"/>
      <dgm:spPr/>
      <dgm:t>
        <a:bodyPr/>
        <a:lstStyle/>
        <a:p>
          <a:r>
            <a:rPr lang="ru-RU" sz="1400" dirty="0" smtClean="0">
              <a:solidFill>
                <a:schemeClr val="tx2">
                  <a:lumMod val="75000"/>
                </a:schemeClr>
              </a:solidFill>
            </a:rPr>
            <a:t>Расширить представление воспитанников о многообразии живописных техник</a:t>
          </a:r>
          <a:endParaRPr lang="ru-RU" sz="1400" dirty="0">
            <a:solidFill>
              <a:schemeClr val="tx2">
                <a:lumMod val="75000"/>
              </a:schemeClr>
            </a:solidFill>
          </a:endParaRPr>
        </a:p>
      </dgm:t>
    </dgm:pt>
    <dgm:pt modelId="{DFFA8DD1-8659-46B3-98FB-2D4574068BF1}" type="sibTrans" cxnId="{17A8C49B-9E97-4910-8B38-8A86DC290F0A}">
      <dgm:prSet/>
      <dgm:spPr/>
      <dgm:t>
        <a:bodyPr/>
        <a:lstStyle/>
        <a:p>
          <a:endParaRPr lang="ru-RU" sz="1400"/>
        </a:p>
      </dgm:t>
    </dgm:pt>
    <dgm:pt modelId="{75E41A1E-C424-4D85-9070-6709BBFAF126}" type="parTrans" cxnId="{17A8C49B-9E97-4910-8B38-8A86DC290F0A}">
      <dgm:prSet/>
      <dgm:spPr/>
      <dgm:t>
        <a:bodyPr/>
        <a:lstStyle/>
        <a:p>
          <a:endParaRPr lang="ru-RU" sz="1400"/>
        </a:p>
      </dgm:t>
    </dgm:pt>
    <dgm:pt modelId="{EEC16D42-1B5E-435D-BFC5-9C00AB0D0CBD}">
      <dgm:prSet custT="1"/>
      <dgm:spPr/>
      <dgm:t>
        <a:bodyPr/>
        <a:lstStyle/>
        <a:p>
          <a:r>
            <a:rPr lang="ru-RU" sz="1400" dirty="0" smtClean="0">
              <a:solidFill>
                <a:schemeClr val="tx2">
                  <a:lumMod val="75000"/>
                </a:schemeClr>
              </a:solidFill>
            </a:rPr>
            <a:t>Воспитывать художественный вкус и чувство гармонии</a:t>
          </a:r>
          <a:endParaRPr lang="ru-RU" sz="1400" dirty="0">
            <a:solidFill>
              <a:schemeClr val="tx2">
                <a:lumMod val="75000"/>
              </a:schemeClr>
            </a:solidFill>
          </a:endParaRPr>
        </a:p>
      </dgm:t>
    </dgm:pt>
    <dgm:pt modelId="{4FF6744E-8754-463A-855F-0626C7ADB28F}" type="parTrans" cxnId="{F751BED2-3483-4D46-AE13-A45F75DA0378}">
      <dgm:prSet/>
      <dgm:spPr/>
      <dgm:t>
        <a:bodyPr/>
        <a:lstStyle/>
        <a:p>
          <a:endParaRPr lang="ru-RU" sz="1400"/>
        </a:p>
      </dgm:t>
    </dgm:pt>
    <dgm:pt modelId="{48537E43-2690-45DD-9B25-CB9EEA0B5FA6}" type="sibTrans" cxnId="{F751BED2-3483-4D46-AE13-A45F75DA0378}">
      <dgm:prSet/>
      <dgm:spPr/>
      <dgm:t>
        <a:bodyPr/>
        <a:lstStyle/>
        <a:p>
          <a:endParaRPr lang="ru-RU" sz="1400"/>
        </a:p>
      </dgm:t>
    </dgm:pt>
    <dgm:pt modelId="{A3F2ADA1-677A-4B19-A5B2-B284687F19CC}">
      <dgm:prSet custT="1"/>
      <dgm:spPr/>
      <dgm:t>
        <a:bodyPr/>
        <a:lstStyle/>
        <a:p>
          <a:r>
            <a:rPr lang="ru-RU" sz="1400" dirty="0" smtClean="0">
              <a:solidFill>
                <a:schemeClr val="tx2">
                  <a:lumMod val="75000"/>
                </a:schemeClr>
              </a:solidFill>
            </a:rPr>
            <a:t>Развивать чувство коллективизма, товарищества, стремления прийти на помощь друг другу</a:t>
          </a:r>
          <a:endParaRPr lang="ru-RU" sz="1400" dirty="0">
            <a:solidFill>
              <a:schemeClr val="tx2">
                <a:lumMod val="75000"/>
              </a:schemeClr>
            </a:solidFill>
          </a:endParaRPr>
        </a:p>
      </dgm:t>
    </dgm:pt>
    <dgm:pt modelId="{E9605640-E323-41A0-950D-3422FA89B4AF}" type="parTrans" cxnId="{563F7457-5F8A-461B-9F98-92C1A0D6E880}">
      <dgm:prSet/>
      <dgm:spPr/>
      <dgm:t>
        <a:bodyPr/>
        <a:lstStyle/>
        <a:p>
          <a:endParaRPr lang="ru-RU" sz="1400"/>
        </a:p>
      </dgm:t>
    </dgm:pt>
    <dgm:pt modelId="{1AFF2430-320A-4F4A-B6F9-982C74F34B75}" type="sibTrans" cxnId="{563F7457-5F8A-461B-9F98-92C1A0D6E880}">
      <dgm:prSet/>
      <dgm:spPr/>
      <dgm:t>
        <a:bodyPr/>
        <a:lstStyle/>
        <a:p>
          <a:endParaRPr lang="ru-RU" sz="1400"/>
        </a:p>
      </dgm:t>
    </dgm:pt>
    <dgm:pt modelId="{EB5827B5-6750-4F2B-BFBE-950CA745B666}">
      <dgm:prSet custT="1"/>
      <dgm:spPr/>
      <dgm:t>
        <a:bodyPr/>
        <a:lstStyle/>
        <a:p>
          <a:pPr algn="just"/>
          <a:r>
            <a:rPr lang="ru-RU" sz="1400" dirty="0" smtClean="0">
              <a:solidFill>
                <a:schemeClr val="tx2">
                  <a:lumMod val="75000"/>
                </a:schemeClr>
              </a:solidFill>
            </a:rPr>
            <a:t>Воспитывать уважение к творчеству художников-живописцев</a:t>
          </a:r>
          <a:endParaRPr lang="ru-RU" sz="1400" dirty="0">
            <a:solidFill>
              <a:schemeClr val="tx2">
                <a:lumMod val="75000"/>
              </a:schemeClr>
            </a:solidFill>
          </a:endParaRPr>
        </a:p>
      </dgm:t>
    </dgm:pt>
    <dgm:pt modelId="{7B746FA7-7B27-4031-B491-FC6247355510}" type="parTrans" cxnId="{4AFF3237-F688-409A-B19D-74A19C3847D6}">
      <dgm:prSet/>
      <dgm:spPr/>
      <dgm:t>
        <a:bodyPr/>
        <a:lstStyle/>
        <a:p>
          <a:endParaRPr lang="ru-RU" sz="1400"/>
        </a:p>
      </dgm:t>
    </dgm:pt>
    <dgm:pt modelId="{1BA6B07B-530C-417C-8014-BD2E15E1D4FD}" type="sibTrans" cxnId="{4AFF3237-F688-409A-B19D-74A19C3847D6}">
      <dgm:prSet/>
      <dgm:spPr/>
      <dgm:t>
        <a:bodyPr/>
        <a:lstStyle/>
        <a:p>
          <a:endParaRPr lang="ru-RU" sz="1400"/>
        </a:p>
      </dgm:t>
    </dgm:pt>
    <dgm:pt modelId="{D915F5AE-260C-416E-A4F4-B242CE5E6AE7}" type="pres">
      <dgm:prSet presAssocID="{13B8FD03-F6A9-4A76-B241-4049A63B59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07ED31-8FEF-424F-92BE-8C65B26A5FB4}" type="pres">
      <dgm:prSet presAssocID="{256B4201-025E-4BAC-86F3-D141C4A52ACE}" presName="parentLin" presStyleCnt="0"/>
      <dgm:spPr/>
    </dgm:pt>
    <dgm:pt modelId="{F63F1A0E-3752-4873-90CB-F2D4C3E64068}" type="pres">
      <dgm:prSet presAssocID="{256B4201-025E-4BAC-86F3-D141C4A52ACE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BFC076E3-8541-4A50-842C-C5181106A51C}" type="pres">
      <dgm:prSet presAssocID="{256B4201-025E-4BAC-86F3-D141C4A52ACE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2B3E98-0614-499B-8415-102244DECFC8}" type="pres">
      <dgm:prSet presAssocID="{256B4201-025E-4BAC-86F3-D141C4A52ACE}" presName="negativeSpace" presStyleCnt="0"/>
      <dgm:spPr/>
    </dgm:pt>
    <dgm:pt modelId="{461386E5-7EC0-4B78-B9F0-282951342C20}" type="pres">
      <dgm:prSet presAssocID="{256B4201-025E-4BAC-86F3-D141C4A52ACE}" presName="childText" presStyleLbl="conFgAcc1" presStyleIdx="0" presStyleCnt="7">
        <dgm:presLayoutVars>
          <dgm:bulletEnabled val="1"/>
        </dgm:presLayoutVars>
      </dgm:prSet>
      <dgm:spPr/>
    </dgm:pt>
    <dgm:pt modelId="{B47508F3-5011-49B5-A8F6-A13BB5364317}" type="pres">
      <dgm:prSet presAssocID="{B60A7EAE-B0D3-4430-B817-CCADF7BFCBF3}" presName="spaceBetweenRectangles" presStyleCnt="0"/>
      <dgm:spPr/>
    </dgm:pt>
    <dgm:pt modelId="{B7E25B77-422A-4D7C-8EF7-2928ABC2F9A2}" type="pres">
      <dgm:prSet presAssocID="{03896A01-057C-4035-87C4-F7976D0FF97C}" presName="parentLin" presStyleCnt="0"/>
      <dgm:spPr/>
    </dgm:pt>
    <dgm:pt modelId="{9783EE40-1111-411B-B2EF-DA5700A96A63}" type="pres">
      <dgm:prSet presAssocID="{03896A01-057C-4035-87C4-F7976D0FF97C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A8C764CA-8ED3-4C27-A0A4-08E93EA34A7E}" type="pres">
      <dgm:prSet presAssocID="{03896A01-057C-4035-87C4-F7976D0FF97C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27D443-8D39-4F59-B1E9-0C53E3EA614A}" type="pres">
      <dgm:prSet presAssocID="{03896A01-057C-4035-87C4-F7976D0FF97C}" presName="negativeSpace" presStyleCnt="0"/>
      <dgm:spPr/>
    </dgm:pt>
    <dgm:pt modelId="{3E525512-22E3-4A49-A4DB-FD431C11BC81}" type="pres">
      <dgm:prSet presAssocID="{03896A01-057C-4035-87C4-F7976D0FF97C}" presName="childText" presStyleLbl="conFgAcc1" presStyleIdx="1" presStyleCnt="7">
        <dgm:presLayoutVars>
          <dgm:bulletEnabled val="1"/>
        </dgm:presLayoutVars>
      </dgm:prSet>
      <dgm:spPr/>
    </dgm:pt>
    <dgm:pt modelId="{13CC7076-FE56-4331-B0BE-E86FD1CE6A65}" type="pres">
      <dgm:prSet presAssocID="{DFFA8DD1-8659-46B3-98FB-2D4574068BF1}" presName="spaceBetweenRectangles" presStyleCnt="0"/>
      <dgm:spPr/>
    </dgm:pt>
    <dgm:pt modelId="{7B655438-2ECB-4BE4-921B-640EC914383B}" type="pres">
      <dgm:prSet presAssocID="{F5F47B05-6EE4-4607-AE21-42D799B63D66}" presName="parentLin" presStyleCnt="0"/>
      <dgm:spPr/>
    </dgm:pt>
    <dgm:pt modelId="{F2B8CF73-F60A-4BBC-A499-92C6047A30FC}" type="pres">
      <dgm:prSet presAssocID="{F5F47B05-6EE4-4607-AE21-42D799B63D66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BD51F19E-2831-410B-9691-CBB9781AEE95}" type="pres">
      <dgm:prSet presAssocID="{F5F47B05-6EE4-4607-AE21-42D799B63D66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8AED7B-3F29-4D0A-88CD-08281BD18787}" type="pres">
      <dgm:prSet presAssocID="{F5F47B05-6EE4-4607-AE21-42D799B63D66}" presName="negativeSpace" presStyleCnt="0"/>
      <dgm:spPr/>
    </dgm:pt>
    <dgm:pt modelId="{90C07C9D-6614-42CB-82F4-3D2862667146}" type="pres">
      <dgm:prSet presAssocID="{F5F47B05-6EE4-4607-AE21-42D799B63D66}" presName="childText" presStyleLbl="conFgAcc1" presStyleIdx="2" presStyleCnt="7">
        <dgm:presLayoutVars>
          <dgm:bulletEnabled val="1"/>
        </dgm:presLayoutVars>
      </dgm:prSet>
      <dgm:spPr/>
    </dgm:pt>
    <dgm:pt modelId="{DB833DC4-FB15-4846-A23F-8C20D48909A7}" type="pres">
      <dgm:prSet presAssocID="{A371AEAE-A4CD-4DE8-8871-E6F14693752E}" presName="spaceBetweenRectangles" presStyleCnt="0"/>
      <dgm:spPr/>
    </dgm:pt>
    <dgm:pt modelId="{E3B476A6-6ECB-41BC-83FE-EE1163739D98}" type="pres">
      <dgm:prSet presAssocID="{0EA998BF-3FB3-40C2-97AF-AE51E6B803CF}" presName="parentLin" presStyleCnt="0"/>
      <dgm:spPr/>
    </dgm:pt>
    <dgm:pt modelId="{E25B81D2-2BB9-4443-8CF7-D9005C48D226}" type="pres">
      <dgm:prSet presAssocID="{0EA998BF-3FB3-40C2-97AF-AE51E6B803CF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675107A9-9AB2-43BD-BBB9-7D256DD13072}" type="pres">
      <dgm:prSet presAssocID="{0EA998BF-3FB3-40C2-97AF-AE51E6B803CF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5BA90-176F-401F-968E-4C3DE278B99A}" type="pres">
      <dgm:prSet presAssocID="{0EA998BF-3FB3-40C2-97AF-AE51E6B803CF}" presName="negativeSpace" presStyleCnt="0"/>
      <dgm:spPr/>
    </dgm:pt>
    <dgm:pt modelId="{1CB3936B-8A57-4045-AC4F-30A03FC73E45}" type="pres">
      <dgm:prSet presAssocID="{0EA998BF-3FB3-40C2-97AF-AE51E6B803CF}" presName="childText" presStyleLbl="conFgAcc1" presStyleIdx="3" presStyleCnt="7">
        <dgm:presLayoutVars>
          <dgm:bulletEnabled val="1"/>
        </dgm:presLayoutVars>
      </dgm:prSet>
      <dgm:spPr/>
    </dgm:pt>
    <dgm:pt modelId="{4573ABBE-791A-42B9-99A0-7DD341367E1E}" type="pres">
      <dgm:prSet presAssocID="{54F456D5-48CF-4E13-96CC-7879BEFA2C3C}" presName="spaceBetweenRectangles" presStyleCnt="0"/>
      <dgm:spPr/>
    </dgm:pt>
    <dgm:pt modelId="{6A7F4CF6-735F-44A0-A20A-8744D5033699}" type="pres">
      <dgm:prSet presAssocID="{EEC16D42-1B5E-435D-BFC5-9C00AB0D0CBD}" presName="parentLin" presStyleCnt="0"/>
      <dgm:spPr/>
    </dgm:pt>
    <dgm:pt modelId="{A68F881B-8896-4C57-8B6B-6F2B1D0347E6}" type="pres">
      <dgm:prSet presAssocID="{EEC16D42-1B5E-435D-BFC5-9C00AB0D0CBD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F76D2BB5-EC59-48C6-96CD-DEC4D789CC20}" type="pres">
      <dgm:prSet presAssocID="{EEC16D42-1B5E-435D-BFC5-9C00AB0D0CBD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CA7AB5-2577-41EB-992B-D6429372CE52}" type="pres">
      <dgm:prSet presAssocID="{EEC16D42-1B5E-435D-BFC5-9C00AB0D0CBD}" presName="negativeSpace" presStyleCnt="0"/>
      <dgm:spPr/>
    </dgm:pt>
    <dgm:pt modelId="{C4A71C87-2EA0-480E-85BC-61E915ED0AE4}" type="pres">
      <dgm:prSet presAssocID="{EEC16D42-1B5E-435D-BFC5-9C00AB0D0CBD}" presName="childText" presStyleLbl="conFgAcc1" presStyleIdx="4" presStyleCnt="7">
        <dgm:presLayoutVars>
          <dgm:bulletEnabled val="1"/>
        </dgm:presLayoutVars>
      </dgm:prSet>
      <dgm:spPr/>
    </dgm:pt>
    <dgm:pt modelId="{7D5DB0FD-4710-4E77-B9D5-D5F38BFE0F6F}" type="pres">
      <dgm:prSet presAssocID="{48537E43-2690-45DD-9B25-CB9EEA0B5FA6}" presName="spaceBetweenRectangles" presStyleCnt="0"/>
      <dgm:spPr/>
    </dgm:pt>
    <dgm:pt modelId="{A01FE50A-AC90-4BBE-833B-37B87E3D60D9}" type="pres">
      <dgm:prSet presAssocID="{EB5827B5-6750-4F2B-BFBE-950CA745B666}" presName="parentLin" presStyleCnt="0"/>
      <dgm:spPr/>
    </dgm:pt>
    <dgm:pt modelId="{64E6857B-E7D6-4F7A-A9D8-A7C79A961699}" type="pres">
      <dgm:prSet presAssocID="{EB5827B5-6750-4F2B-BFBE-950CA745B666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55633462-D000-4064-9A13-BEE377ECEE76}" type="pres">
      <dgm:prSet presAssocID="{EB5827B5-6750-4F2B-BFBE-950CA745B666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B86B42-7294-420D-AA46-7DC11AE0046D}" type="pres">
      <dgm:prSet presAssocID="{EB5827B5-6750-4F2B-BFBE-950CA745B666}" presName="negativeSpace" presStyleCnt="0"/>
      <dgm:spPr/>
    </dgm:pt>
    <dgm:pt modelId="{AC3916BC-BC4A-4BCD-84CA-75FF36272663}" type="pres">
      <dgm:prSet presAssocID="{EB5827B5-6750-4F2B-BFBE-950CA745B666}" presName="childText" presStyleLbl="conFgAcc1" presStyleIdx="5" presStyleCnt="7">
        <dgm:presLayoutVars>
          <dgm:bulletEnabled val="1"/>
        </dgm:presLayoutVars>
      </dgm:prSet>
      <dgm:spPr/>
    </dgm:pt>
    <dgm:pt modelId="{EBB5C577-71EC-4E3A-9EAD-35EEA348088B}" type="pres">
      <dgm:prSet presAssocID="{1BA6B07B-530C-417C-8014-BD2E15E1D4FD}" presName="spaceBetweenRectangles" presStyleCnt="0"/>
      <dgm:spPr/>
    </dgm:pt>
    <dgm:pt modelId="{12D70D29-4462-4AE9-8D3F-FEC51A2D660F}" type="pres">
      <dgm:prSet presAssocID="{A3F2ADA1-677A-4B19-A5B2-B284687F19CC}" presName="parentLin" presStyleCnt="0"/>
      <dgm:spPr/>
    </dgm:pt>
    <dgm:pt modelId="{4A3921B3-5D7A-44D4-A8ED-D67210E958FD}" type="pres">
      <dgm:prSet presAssocID="{A3F2ADA1-677A-4B19-A5B2-B284687F19CC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AC27800A-B3DA-476F-B3DC-0AB547011706}" type="pres">
      <dgm:prSet presAssocID="{A3F2ADA1-677A-4B19-A5B2-B284687F19CC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F16A6B-5732-4445-A55B-9AE45303E835}" type="pres">
      <dgm:prSet presAssocID="{A3F2ADA1-677A-4B19-A5B2-B284687F19CC}" presName="negativeSpace" presStyleCnt="0"/>
      <dgm:spPr/>
    </dgm:pt>
    <dgm:pt modelId="{A542AEFF-C881-4D97-A974-FB4388389025}" type="pres">
      <dgm:prSet presAssocID="{A3F2ADA1-677A-4B19-A5B2-B284687F19C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23CD6743-B2CC-4A46-AF4E-E219F17068CD}" type="presOf" srcId="{0EA998BF-3FB3-40C2-97AF-AE51E6B803CF}" destId="{E25B81D2-2BB9-4443-8CF7-D9005C48D226}" srcOrd="0" destOrd="0" presId="urn:microsoft.com/office/officeart/2005/8/layout/list1"/>
    <dgm:cxn modelId="{D6172C51-164B-4114-A5EC-735081B45F93}" type="presOf" srcId="{EEC16D42-1B5E-435D-BFC5-9C00AB0D0CBD}" destId="{A68F881B-8896-4C57-8B6B-6F2B1D0347E6}" srcOrd="0" destOrd="0" presId="urn:microsoft.com/office/officeart/2005/8/layout/list1"/>
    <dgm:cxn modelId="{09E65602-E039-49F6-A221-A020B0CED0D7}" type="presOf" srcId="{F5F47B05-6EE4-4607-AE21-42D799B63D66}" destId="{F2B8CF73-F60A-4BBC-A499-92C6047A30FC}" srcOrd="0" destOrd="0" presId="urn:microsoft.com/office/officeart/2005/8/layout/list1"/>
    <dgm:cxn modelId="{563F7457-5F8A-461B-9F98-92C1A0D6E880}" srcId="{13B8FD03-F6A9-4A76-B241-4049A63B59DB}" destId="{A3F2ADA1-677A-4B19-A5B2-B284687F19CC}" srcOrd="6" destOrd="0" parTransId="{E9605640-E323-41A0-950D-3422FA89B4AF}" sibTransId="{1AFF2430-320A-4F4A-B6F9-982C74F34B75}"/>
    <dgm:cxn modelId="{845188FA-AF39-422D-A7D2-19E3286C3669}" srcId="{13B8FD03-F6A9-4A76-B241-4049A63B59DB}" destId="{0EA998BF-3FB3-40C2-97AF-AE51E6B803CF}" srcOrd="3" destOrd="0" parTransId="{EF824D1E-83D1-4363-BC48-B91AC1AB5665}" sibTransId="{54F456D5-48CF-4E13-96CC-7879BEFA2C3C}"/>
    <dgm:cxn modelId="{30610615-E621-4924-B2DD-E713C361BC25}" type="presOf" srcId="{0EA998BF-3FB3-40C2-97AF-AE51E6B803CF}" destId="{675107A9-9AB2-43BD-BBB9-7D256DD13072}" srcOrd="1" destOrd="0" presId="urn:microsoft.com/office/officeart/2005/8/layout/list1"/>
    <dgm:cxn modelId="{A3FC1ABC-C9F0-4958-849D-446C81788361}" type="presOf" srcId="{A3F2ADA1-677A-4B19-A5B2-B284687F19CC}" destId="{AC27800A-B3DA-476F-B3DC-0AB547011706}" srcOrd="1" destOrd="0" presId="urn:microsoft.com/office/officeart/2005/8/layout/list1"/>
    <dgm:cxn modelId="{770A99AD-2C6C-4F00-9440-AB72C05601C6}" srcId="{13B8FD03-F6A9-4A76-B241-4049A63B59DB}" destId="{F5F47B05-6EE4-4607-AE21-42D799B63D66}" srcOrd="2" destOrd="0" parTransId="{62D9A262-D94D-4CFE-B6C5-DAF1C656FB4A}" sibTransId="{A371AEAE-A4CD-4DE8-8871-E6F14693752E}"/>
    <dgm:cxn modelId="{F751BED2-3483-4D46-AE13-A45F75DA0378}" srcId="{13B8FD03-F6A9-4A76-B241-4049A63B59DB}" destId="{EEC16D42-1B5E-435D-BFC5-9C00AB0D0CBD}" srcOrd="4" destOrd="0" parTransId="{4FF6744E-8754-463A-855F-0626C7ADB28F}" sibTransId="{48537E43-2690-45DD-9B25-CB9EEA0B5FA6}"/>
    <dgm:cxn modelId="{17A8C49B-9E97-4910-8B38-8A86DC290F0A}" srcId="{13B8FD03-F6A9-4A76-B241-4049A63B59DB}" destId="{03896A01-057C-4035-87C4-F7976D0FF97C}" srcOrd="1" destOrd="0" parTransId="{75E41A1E-C424-4D85-9070-6709BBFAF126}" sibTransId="{DFFA8DD1-8659-46B3-98FB-2D4574068BF1}"/>
    <dgm:cxn modelId="{4AFF3237-F688-409A-B19D-74A19C3847D6}" srcId="{13B8FD03-F6A9-4A76-B241-4049A63B59DB}" destId="{EB5827B5-6750-4F2B-BFBE-950CA745B666}" srcOrd="5" destOrd="0" parTransId="{7B746FA7-7B27-4031-B491-FC6247355510}" sibTransId="{1BA6B07B-530C-417C-8014-BD2E15E1D4FD}"/>
    <dgm:cxn modelId="{81D5F349-9E6C-4FEE-8AD5-D84E7C68860E}" type="presOf" srcId="{03896A01-057C-4035-87C4-F7976D0FF97C}" destId="{A8C764CA-8ED3-4C27-A0A4-08E93EA34A7E}" srcOrd="1" destOrd="0" presId="urn:microsoft.com/office/officeart/2005/8/layout/list1"/>
    <dgm:cxn modelId="{9B15AE9D-99C6-4FA2-AF57-68C1C1D728FF}" type="presOf" srcId="{256B4201-025E-4BAC-86F3-D141C4A52ACE}" destId="{BFC076E3-8541-4A50-842C-C5181106A51C}" srcOrd="1" destOrd="0" presId="urn:microsoft.com/office/officeart/2005/8/layout/list1"/>
    <dgm:cxn modelId="{9948B269-1136-4595-91AC-57B73841309E}" type="presOf" srcId="{EB5827B5-6750-4F2B-BFBE-950CA745B666}" destId="{55633462-D000-4064-9A13-BEE377ECEE76}" srcOrd="1" destOrd="0" presId="urn:microsoft.com/office/officeart/2005/8/layout/list1"/>
    <dgm:cxn modelId="{BFC1E827-4908-487E-9D36-2883A6F37FBB}" type="presOf" srcId="{F5F47B05-6EE4-4607-AE21-42D799B63D66}" destId="{BD51F19E-2831-410B-9691-CBB9781AEE95}" srcOrd="1" destOrd="0" presId="urn:microsoft.com/office/officeart/2005/8/layout/list1"/>
    <dgm:cxn modelId="{91129135-6268-47B6-8A34-EC02A9639B7B}" type="presOf" srcId="{03896A01-057C-4035-87C4-F7976D0FF97C}" destId="{9783EE40-1111-411B-B2EF-DA5700A96A63}" srcOrd="0" destOrd="0" presId="urn:microsoft.com/office/officeart/2005/8/layout/list1"/>
    <dgm:cxn modelId="{AE848C79-2FEC-45D1-A692-688465EEA1C5}" type="presOf" srcId="{13B8FD03-F6A9-4A76-B241-4049A63B59DB}" destId="{D915F5AE-260C-416E-A4F4-B242CE5E6AE7}" srcOrd="0" destOrd="0" presId="urn:microsoft.com/office/officeart/2005/8/layout/list1"/>
    <dgm:cxn modelId="{6AD529B0-5C62-4BA4-B430-F0117E7DB4E9}" type="presOf" srcId="{EEC16D42-1B5E-435D-BFC5-9C00AB0D0CBD}" destId="{F76D2BB5-EC59-48C6-96CD-DEC4D789CC20}" srcOrd="1" destOrd="0" presId="urn:microsoft.com/office/officeart/2005/8/layout/list1"/>
    <dgm:cxn modelId="{7787893B-6162-497D-8567-EF7760A751D4}" type="presOf" srcId="{256B4201-025E-4BAC-86F3-D141C4A52ACE}" destId="{F63F1A0E-3752-4873-90CB-F2D4C3E64068}" srcOrd="0" destOrd="0" presId="urn:microsoft.com/office/officeart/2005/8/layout/list1"/>
    <dgm:cxn modelId="{EBF6DDD0-A815-4C80-BD01-746C1E485241}" type="presOf" srcId="{EB5827B5-6750-4F2B-BFBE-950CA745B666}" destId="{64E6857B-E7D6-4F7A-A9D8-A7C79A961699}" srcOrd="0" destOrd="0" presId="urn:microsoft.com/office/officeart/2005/8/layout/list1"/>
    <dgm:cxn modelId="{AA0B7B28-DC32-48F0-9ABA-5298C892251C}" type="presOf" srcId="{A3F2ADA1-677A-4B19-A5B2-B284687F19CC}" destId="{4A3921B3-5D7A-44D4-A8ED-D67210E958FD}" srcOrd="0" destOrd="0" presId="urn:microsoft.com/office/officeart/2005/8/layout/list1"/>
    <dgm:cxn modelId="{5F2ED422-A600-4889-8C10-995B2ED37CF0}" srcId="{13B8FD03-F6A9-4A76-B241-4049A63B59DB}" destId="{256B4201-025E-4BAC-86F3-D141C4A52ACE}" srcOrd="0" destOrd="0" parTransId="{D77D3915-138E-418A-A1A3-771FFF82AE4D}" sibTransId="{B60A7EAE-B0D3-4430-B817-CCADF7BFCBF3}"/>
    <dgm:cxn modelId="{7C904D12-457A-4795-B57F-1FDA1BFFA873}" type="presParOf" srcId="{D915F5AE-260C-416E-A4F4-B242CE5E6AE7}" destId="{3807ED31-8FEF-424F-92BE-8C65B26A5FB4}" srcOrd="0" destOrd="0" presId="urn:microsoft.com/office/officeart/2005/8/layout/list1"/>
    <dgm:cxn modelId="{FE2C36DF-ACA5-4A40-9BF3-193CD9CE033D}" type="presParOf" srcId="{3807ED31-8FEF-424F-92BE-8C65B26A5FB4}" destId="{F63F1A0E-3752-4873-90CB-F2D4C3E64068}" srcOrd="0" destOrd="0" presId="urn:microsoft.com/office/officeart/2005/8/layout/list1"/>
    <dgm:cxn modelId="{6FDA9DA0-1CC7-4CE2-BCA4-560EF5FA7297}" type="presParOf" srcId="{3807ED31-8FEF-424F-92BE-8C65B26A5FB4}" destId="{BFC076E3-8541-4A50-842C-C5181106A51C}" srcOrd="1" destOrd="0" presId="urn:microsoft.com/office/officeart/2005/8/layout/list1"/>
    <dgm:cxn modelId="{B899A00B-C7A6-44EA-B5D3-6064487CA4B0}" type="presParOf" srcId="{D915F5AE-260C-416E-A4F4-B242CE5E6AE7}" destId="{362B3E98-0614-499B-8415-102244DECFC8}" srcOrd="1" destOrd="0" presId="urn:microsoft.com/office/officeart/2005/8/layout/list1"/>
    <dgm:cxn modelId="{19B0802C-BF10-4490-A6F5-B550EB11EAC0}" type="presParOf" srcId="{D915F5AE-260C-416E-A4F4-B242CE5E6AE7}" destId="{461386E5-7EC0-4B78-B9F0-282951342C20}" srcOrd="2" destOrd="0" presId="urn:microsoft.com/office/officeart/2005/8/layout/list1"/>
    <dgm:cxn modelId="{B9ADE9C6-CAD8-4F14-BB36-B1AD3DD1D32B}" type="presParOf" srcId="{D915F5AE-260C-416E-A4F4-B242CE5E6AE7}" destId="{B47508F3-5011-49B5-A8F6-A13BB5364317}" srcOrd="3" destOrd="0" presId="urn:microsoft.com/office/officeart/2005/8/layout/list1"/>
    <dgm:cxn modelId="{637032DD-58E0-4DEF-B0FC-096427B2AEDD}" type="presParOf" srcId="{D915F5AE-260C-416E-A4F4-B242CE5E6AE7}" destId="{B7E25B77-422A-4D7C-8EF7-2928ABC2F9A2}" srcOrd="4" destOrd="0" presId="urn:microsoft.com/office/officeart/2005/8/layout/list1"/>
    <dgm:cxn modelId="{7AEB5646-E920-4A33-9AE9-273B37840CC9}" type="presParOf" srcId="{B7E25B77-422A-4D7C-8EF7-2928ABC2F9A2}" destId="{9783EE40-1111-411B-B2EF-DA5700A96A63}" srcOrd="0" destOrd="0" presId="urn:microsoft.com/office/officeart/2005/8/layout/list1"/>
    <dgm:cxn modelId="{631A7F8B-B107-4D14-A8D1-E72EC4BCA2DB}" type="presParOf" srcId="{B7E25B77-422A-4D7C-8EF7-2928ABC2F9A2}" destId="{A8C764CA-8ED3-4C27-A0A4-08E93EA34A7E}" srcOrd="1" destOrd="0" presId="urn:microsoft.com/office/officeart/2005/8/layout/list1"/>
    <dgm:cxn modelId="{D4FE8F71-6070-4F5A-B530-753B91EEC95E}" type="presParOf" srcId="{D915F5AE-260C-416E-A4F4-B242CE5E6AE7}" destId="{0027D443-8D39-4F59-B1E9-0C53E3EA614A}" srcOrd="5" destOrd="0" presId="urn:microsoft.com/office/officeart/2005/8/layout/list1"/>
    <dgm:cxn modelId="{CDEFD45D-0D86-48A9-9D82-71EB1E2404A3}" type="presParOf" srcId="{D915F5AE-260C-416E-A4F4-B242CE5E6AE7}" destId="{3E525512-22E3-4A49-A4DB-FD431C11BC81}" srcOrd="6" destOrd="0" presId="urn:microsoft.com/office/officeart/2005/8/layout/list1"/>
    <dgm:cxn modelId="{F755B0A1-7D5B-49A4-83A3-6CF999E50AB5}" type="presParOf" srcId="{D915F5AE-260C-416E-A4F4-B242CE5E6AE7}" destId="{13CC7076-FE56-4331-B0BE-E86FD1CE6A65}" srcOrd="7" destOrd="0" presId="urn:microsoft.com/office/officeart/2005/8/layout/list1"/>
    <dgm:cxn modelId="{46510D8E-8A06-4662-82D9-72F1FECC7A48}" type="presParOf" srcId="{D915F5AE-260C-416E-A4F4-B242CE5E6AE7}" destId="{7B655438-2ECB-4BE4-921B-640EC914383B}" srcOrd="8" destOrd="0" presId="urn:microsoft.com/office/officeart/2005/8/layout/list1"/>
    <dgm:cxn modelId="{212E2951-96CD-4B16-B23D-9CE132E18FD2}" type="presParOf" srcId="{7B655438-2ECB-4BE4-921B-640EC914383B}" destId="{F2B8CF73-F60A-4BBC-A499-92C6047A30FC}" srcOrd="0" destOrd="0" presId="urn:microsoft.com/office/officeart/2005/8/layout/list1"/>
    <dgm:cxn modelId="{0890FC9C-FDDF-4ED9-96B7-E45EDB00D815}" type="presParOf" srcId="{7B655438-2ECB-4BE4-921B-640EC914383B}" destId="{BD51F19E-2831-410B-9691-CBB9781AEE95}" srcOrd="1" destOrd="0" presId="urn:microsoft.com/office/officeart/2005/8/layout/list1"/>
    <dgm:cxn modelId="{20D312D8-E61B-40DE-A254-AF143DA9B3B2}" type="presParOf" srcId="{D915F5AE-260C-416E-A4F4-B242CE5E6AE7}" destId="{E98AED7B-3F29-4D0A-88CD-08281BD18787}" srcOrd="9" destOrd="0" presId="urn:microsoft.com/office/officeart/2005/8/layout/list1"/>
    <dgm:cxn modelId="{4E89422C-C0F6-4427-B443-7F07F941B600}" type="presParOf" srcId="{D915F5AE-260C-416E-A4F4-B242CE5E6AE7}" destId="{90C07C9D-6614-42CB-82F4-3D2862667146}" srcOrd="10" destOrd="0" presId="urn:microsoft.com/office/officeart/2005/8/layout/list1"/>
    <dgm:cxn modelId="{28323293-6B93-4221-9EEB-446022C505F7}" type="presParOf" srcId="{D915F5AE-260C-416E-A4F4-B242CE5E6AE7}" destId="{DB833DC4-FB15-4846-A23F-8C20D48909A7}" srcOrd="11" destOrd="0" presId="urn:microsoft.com/office/officeart/2005/8/layout/list1"/>
    <dgm:cxn modelId="{DF7728A9-3E09-426C-893A-71C11979C18D}" type="presParOf" srcId="{D915F5AE-260C-416E-A4F4-B242CE5E6AE7}" destId="{E3B476A6-6ECB-41BC-83FE-EE1163739D98}" srcOrd="12" destOrd="0" presId="urn:microsoft.com/office/officeart/2005/8/layout/list1"/>
    <dgm:cxn modelId="{254934AB-F6BE-49A3-9883-AEA1726AAB86}" type="presParOf" srcId="{E3B476A6-6ECB-41BC-83FE-EE1163739D98}" destId="{E25B81D2-2BB9-4443-8CF7-D9005C48D226}" srcOrd="0" destOrd="0" presId="urn:microsoft.com/office/officeart/2005/8/layout/list1"/>
    <dgm:cxn modelId="{E7813428-07D9-4B41-9353-6E508AD7FB3F}" type="presParOf" srcId="{E3B476A6-6ECB-41BC-83FE-EE1163739D98}" destId="{675107A9-9AB2-43BD-BBB9-7D256DD13072}" srcOrd="1" destOrd="0" presId="urn:microsoft.com/office/officeart/2005/8/layout/list1"/>
    <dgm:cxn modelId="{D4B88FA2-7201-472D-8BBC-A44C0B070B1E}" type="presParOf" srcId="{D915F5AE-260C-416E-A4F4-B242CE5E6AE7}" destId="{E6D5BA90-176F-401F-968E-4C3DE278B99A}" srcOrd="13" destOrd="0" presId="urn:microsoft.com/office/officeart/2005/8/layout/list1"/>
    <dgm:cxn modelId="{9E08D233-BC8D-44B8-8BCB-817FCCB47DDA}" type="presParOf" srcId="{D915F5AE-260C-416E-A4F4-B242CE5E6AE7}" destId="{1CB3936B-8A57-4045-AC4F-30A03FC73E45}" srcOrd="14" destOrd="0" presId="urn:microsoft.com/office/officeart/2005/8/layout/list1"/>
    <dgm:cxn modelId="{CED1AE7C-9E7C-49B5-B03D-3DB71F1E3721}" type="presParOf" srcId="{D915F5AE-260C-416E-A4F4-B242CE5E6AE7}" destId="{4573ABBE-791A-42B9-99A0-7DD341367E1E}" srcOrd="15" destOrd="0" presId="urn:microsoft.com/office/officeart/2005/8/layout/list1"/>
    <dgm:cxn modelId="{58FE75CE-9D6A-4D0A-A3D9-620FB75FE956}" type="presParOf" srcId="{D915F5AE-260C-416E-A4F4-B242CE5E6AE7}" destId="{6A7F4CF6-735F-44A0-A20A-8744D5033699}" srcOrd="16" destOrd="0" presId="urn:microsoft.com/office/officeart/2005/8/layout/list1"/>
    <dgm:cxn modelId="{B65FE92A-E1ED-41DF-A161-CA9F3DBF3AEA}" type="presParOf" srcId="{6A7F4CF6-735F-44A0-A20A-8744D5033699}" destId="{A68F881B-8896-4C57-8B6B-6F2B1D0347E6}" srcOrd="0" destOrd="0" presId="urn:microsoft.com/office/officeart/2005/8/layout/list1"/>
    <dgm:cxn modelId="{94F3256D-59D1-4AAF-8C6A-04C87B648343}" type="presParOf" srcId="{6A7F4CF6-735F-44A0-A20A-8744D5033699}" destId="{F76D2BB5-EC59-48C6-96CD-DEC4D789CC20}" srcOrd="1" destOrd="0" presId="urn:microsoft.com/office/officeart/2005/8/layout/list1"/>
    <dgm:cxn modelId="{B1275173-59D2-41BC-8BD8-AD241967A301}" type="presParOf" srcId="{D915F5AE-260C-416E-A4F4-B242CE5E6AE7}" destId="{5ACA7AB5-2577-41EB-992B-D6429372CE52}" srcOrd="17" destOrd="0" presId="urn:microsoft.com/office/officeart/2005/8/layout/list1"/>
    <dgm:cxn modelId="{8BED1FF6-5EAD-400B-9215-CA8F431C036F}" type="presParOf" srcId="{D915F5AE-260C-416E-A4F4-B242CE5E6AE7}" destId="{C4A71C87-2EA0-480E-85BC-61E915ED0AE4}" srcOrd="18" destOrd="0" presId="urn:microsoft.com/office/officeart/2005/8/layout/list1"/>
    <dgm:cxn modelId="{693A2958-4760-42A5-B952-5A8606617115}" type="presParOf" srcId="{D915F5AE-260C-416E-A4F4-B242CE5E6AE7}" destId="{7D5DB0FD-4710-4E77-B9D5-D5F38BFE0F6F}" srcOrd="19" destOrd="0" presId="urn:microsoft.com/office/officeart/2005/8/layout/list1"/>
    <dgm:cxn modelId="{177E6239-4629-4B73-AE24-8D1C0E890090}" type="presParOf" srcId="{D915F5AE-260C-416E-A4F4-B242CE5E6AE7}" destId="{A01FE50A-AC90-4BBE-833B-37B87E3D60D9}" srcOrd="20" destOrd="0" presId="urn:microsoft.com/office/officeart/2005/8/layout/list1"/>
    <dgm:cxn modelId="{AEE60103-6A83-436A-9476-0EF852E693FC}" type="presParOf" srcId="{A01FE50A-AC90-4BBE-833B-37B87E3D60D9}" destId="{64E6857B-E7D6-4F7A-A9D8-A7C79A961699}" srcOrd="0" destOrd="0" presId="urn:microsoft.com/office/officeart/2005/8/layout/list1"/>
    <dgm:cxn modelId="{A47973F1-0189-4373-9717-7F76E4041756}" type="presParOf" srcId="{A01FE50A-AC90-4BBE-833B-37B87E3D60D9}" destId="{55633462-D000-4064-9A13-BEE377ECEE76}" srcOrd="1" destOrd="0" presId="urn:microsoft.com/office/officeart/2005/8/layout/list1"/>
    <dgm:cxn modelId="{57BD23CE-CB4C-4323-B246-0DC8B9D3BE41}" type="presParOf" srcId="{D915F5AE-260C-416E-A4F4-B242CE5E6AE7}" destId="{B4B86B42-7294-420D-AA46-7DC11AE0046D}" srcOrd="21" destOrd="0" presId="urn:microsoft.com/office/officeart/2005/8/layout/list1"/>
    <dgm:cxn modelId="{57D11165-D10A-4B19-98E4-CD4CBA839536}" type="presParOf" srcId="{D915F5AE-260C-416E-A4F4-B242CE5E6AE7}" destId="{AC3916BC-BC4A-4BCD-84CA-75FF36272663}" srcOrd="22" destOrd="0" presId="urn:microsoft.com/office/officeart/2005/8/layout/list1"/>
    <dgm:cxn modelId="{409BFA71-FE01-43D3-8982-CFE3681B682F}" type="presParOf" srcId="{D915F5AE-260C-416E-A4F4-B242CE5E6AE7}" destId="{EBB5C577-71EC-4E3A-9EAD-35EEA348088B}" srcOrd="23" destOrd="0" presId="urn:microsoft.com/office/officeart/2005/8/layout/list1"/>
    <dgm:cxn modelId="{78ED14C9-C439-4988-86CF-2DEACD7A3FFF}" type="presParOf" srcId="{D915F5AE-260C-416E-A4F4-B242CE5E6AE7}" destId="{12D70D29-4462-4AE9-8D3F-FEC51A2D660F}" srcOrd="24" destOrd="0" presId="urn:microsoft.com/office/officeart/2005/8/layout/list1"/>
    <dgm:cxn modelId="{488F26BC-66D9-4615-91DE-735C00320CC0}" type="presParOf" srcId="{12D70D29-4462-4AE9-8D3F-FEC51A2D660F}" destId="{4A3921B3-5D7A-44D4-A8ED-D67210E958FD}" srcOrd="0" destOrd="0" presId="urn:microsoft.com/office/officeart/2005/8/layout/list1"/>
    <dgm:cxn modelId="{B4426BA2-44D4-4FE0-AD62-2D82D2772554}" type="presParOf" srcId="{12D70D29-4462-4AE9-8D3F-FEC51A2D660F}" destId="{AC27800A-B3DA-476F-B3DC-0AB547011706}" srcOrd="1" destOrd="0" presId="urn:microsoft.com/office/officeart/2005/8/layout/list1"/>
    <dgm:cxn modelId="{5D5EDDE8-FF46-4CA7-A868-9E8951A73C81}" type="presParOf" srcId="{D915F5AE-260C-416E-A4F4-B242CE5E6AE7}" destId="{98F16A6B-5732-4445-A55B-9AE45303E835}" srcOrd="25" destOrd="0" presId="urn:microsoft.com/office/officeart/2005/8/layout/list1"/>
    <dgm:cxn modelId="{7840FDF2-B978-412C-9B6D-9B475485F30A}" type="presParOf" srcId="{D915F5AE-260C-416E-A4F4-B242CE5E6AE7}" destId="{A542AEFF-C881-4D97-A974-FB4388389025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7CA60F-0F8B-4F28-A4D8-035754B437F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896EEA2-74AB-4C18-80B1-52B2DF413A2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   Научности </a:t>
          </a:r>
          <a:endParaRPr lang="ru-RU" dirty="0">
            <a:solidFill>
              <a:schemeClr val="tx1"/>
            </a:solidFill>
          </a:endParaRPr>
        </a:p>
      </dgm:t>
    </dgm:pt>
    <dgm:pt modelId="{7839DEFD-AE07-47E0-91EB-C0C600BED428}" type="parTrans" cxnId="{A893F8CB-7DBA-4069-9A86-4AA2E474E244}">
      <dgm:prSet/>
      <dgm:spPr/>
      <dgm:t>
        <a:bodyPr/>
        <a:lstStyle/>
        <a:p>
          <a:endParaRPr lang="ru-RU"/>
        </a:p>
      </dgm:t>
    </dgm:pt>
    <dgm:pt modelId="{9A86C030-17BA-47EE-95C3-AFAF93ABE088}" type="sibTrans" cxnId="{A893F8CB-7DBA-4069-9A86-4AA2E474E244}">
      <dgm:prSet/>
      <dgm:spPr/>
      <dgm:t>
        <a:bodyPr/>
        <a:lstStyle/>
        <a:p>
          <a:endParaRPr lang="ru-RU"/>
        </a:p>
      </dgm:t>
    </dgm:pt>
    <dgm:pt modelId="{CD12FC5D-020E-43FF-A601-C6FDEBFFF35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Систематичности и последовательности</a:t>
          </a:r>
          <a:endParaRPr lang="ru-RU" dirty="0">
            <a:solidFill>
              <a:schemeClr val="tx1"/>
            </a:solidFill>
            <a:latin typeface="+mj-lt"/>
          </a:endParaRPr>
        </a:p>
      </dgm:t>
    </dgm:pt>
    <dgm:pt modelId="{1579DC74-BA4D-4EE7-A867-54EC9CB88002}" type="parTrans" cxnId="{D1332CEB-F21D-4FB1-92C5-D5CD99DFA4C4}">
      <dgm:prSet/>
      <dgm:spPr/>
      <dgm:t>
        <a:bodyPr/>
        <a:lstStyle/>
        <a:p>
          <a:endParaRPr lang="ru-RU"/>
        </a:p>
      </dgm:t>
    </dgm:pt>
    <dgm:pt modelId="{CE4422F4-E42A-4F36-B216-6E8FC8610A94}" type="sibTrans" cxnId="{D1332CEB-F21D-4FB1-92C5-D5CD99DFA4C4}">
      <dgm:prSet/>
      <dgm:spPr/>
      <dgm:t>
        <a:bodyPr/>
        <a:lstStyle/>
        <a:p>
          <a:endParaRPr lang="ru-RU"/>
        </a:p>
      </dgm:t>
    </dgm:pt>
    <dgm:pt modelId="{C5A1DF0D-69FD-4F2C-AB85-A1357E4232C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Активности ребенка</a:t>
          </a:r>
          <a:endParaRPr lang="ru-RU" dirty="0">
            <a:solidFill>
              <a:schemeClr val="tx1"/>
            </a:solidFill>
            <a:latin typeface="+mj-lt"/>
          </a:endParaRPr>
        </a:p>
      </dgm:t>
    </dgm:pt>
    <dgm:pt modelId="{59E5669F-45C7-4D56-A2B4-DC49A042B156}" type="parTrans" cxnId="{2D8ADB93-8D64-41D9-BF15-A64AE5643B07}">
      <dgm:prSet/>
      <dgm:spPr/>
      <dgm:t>
        <a:bodyPr/>
        <a:lstStyle/>
        <a:p>
          <a:endParaRPr lang="ru-RU"/>
        </a:p>
      </dgm:t>
    </dgm:pt>
    <dgm:pt modelId="{A6682644-DC7C-4B97-A93B-29B9AF42EC38}" type="sibTrans" cxnId="{2D8ADB93-8D64-41D9-BF15-A64AE5643B07}">
      <dgm:prSet/>
      <dgm:spPr/>
      <dgm:t>
        <a:bodyPr/>
        <a:lstStyle/>
        <a:p>
          <a:endParaRPr lang="ru-RU"/>
        </a:p>
      </dgm:t>
    </dgm:pt>
    <dgm:pt modelId="{39AE1DC8-B9B3-4CC9-8CD0-82D671BF2ADC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Наглядности </a:t>
          </a:r>
          <a:endParaRPr lang="ru-RU" dirty="0">
            <a:solidFill>
              <a:schemeClr val="tx1"/>
            </a:solidFill>
          </a:endParaRPr>
        </a:p>
      </dgm:t>
    </dgm:pt>
    <dgm:pt modelId="{3B1F0554-50EB-44D7-86F0-7BCD809BBF5E}" type="parTrans" cxnId="{FB82838D-FCA9-485F-B44D-DDC861E075F2}">
      <dgm:prSet/>
      <dgm:spPr/>
    </dgm:pt>
    <dgm:pt modelId="{11080DEB-8923-43DD-9383-5CC084348ACF}" type="sibTrans" cxnId="{FB82838D-FCA9-485F-B44D-DDC861E075F2}">
      <dgm:prSet/>
      <dgm:spPr/>
    </dgm:pt>
    <dgm:pt modelId="{93B00708-11A6-46C8-BF33-A90AD0522948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От простого к сложному</a:t>
          </a:r>
          <a:endParaRPr lang="ru-RU" dirty="0">
            <a:solidFill>
              <a:schemeClr val="tx1"/>
            </a:solidFill>
          </a:endParaRPr>
        </a:p>
      </dgm:t>
    </dgm:pt>
    <dgm:pt modelId="{43D92F7E-6614-4CA2-933A-02D74CE5E3FB}" type="parTrans" cxnId="{97356270-D2FC-429F-A6B4-E2EDBB86CCF1}">
      <dgm:prSet/>
      <dgm:spPr/>
    </dgm:pt>
    <dgm:pt modelId="{3EB9F09C-FCF1-40C3-9776-1FF22AAFE2D5}" type="sibTrans" cxnId="{97356270-D2FC-429F-A6B4-E2EDBB86CCF1}">
      <dgm:prSet/>
      <dgm:spPr/>
    </dgm:pt>
    <dgm:pt modelId="{0AFC87F5-A5D8-449D-AFFF-29CECAB4ED9C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Доступности </a:t>
          </a:r>
          <a:endParaRPr lang="ru-RU" dirty="0">
            <a:solidFill>
              <a:schemeClr val="tx1"/>
            </a:solidFill>
          </a:endParaRPr>
        </a:p>
      </dgm:t>
    </dgm:pt>
    <dgm:pt modelId="{8347CBEA-1CCD-4B85-AF14-7996FE38D7E4}" type="parTrans" cxnId="{2E5AAB1E-31FE-4B23-BAD2-51F6AC3BC08F}">
      <dgm:prSet/>
      <dgm:spPr/>
    </dgm:pt>
    <dgm:pt modelId="{311FF726-BF27-49DF-86D8-1BC81C4A8DD2}" type="sibTrans" cxnId="{2E5AAB1E-31FE-4B23-BAD2-51F6AC3BC08F}">
      <dgm:prSet/>
      <dgm:spPr/>
    </dgm:pt>
    <dgm:pt modelId="{8E44838A-1B45-4183-8E59-24FE65BBE4A5}" type="pres">
      <dgm:prSet presAssocID="{D77CA60F-0F8B-4F28-A4D8-035754B437F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596F867-381F-4C5F-87E8-52F3BA6F5A7A}" type="pres">
      <dgm:prSet presAssocID="{D77CA60F-0F8B-4F28-A4D8-035754B437FD}" presName="Name1" presStyleCnt="0"/>
      <dgm:spPr/>
    </dgm:pt>
    <dgm:pt modelId="{645DAFEE-99B4-475E-A002-F0970A836DE8}" type="pres">
      <dgm:prSet presAssocID="{D77CA60F-0F8B-4F28-A4D8-035754B437FD}" presName="cycle" presStyleCnt="0"/>
      <dgm:spPr/>
    </dgm:pt>
    <dgm:pt modelId="{9C014641-E4FE-46F9-8E3A-CC9A87289351}" type="pres">
      <dgm:prSet presAssocID="{D77CA60F-0F8B-4F28-A4D8-035754B437FD}" presName="srcNode" presStyleLbl="node1" presStyleIdx="0" presStyleCnt="6"/>
      <dgm:spPr/>
    </dgm:pt>
    <dgm:pt modelId="{67EA376E-D004-4E9F-B86B-DF691AA1DB62}" type="pres">
      <dgm:prSet presAssocID="{D77CA60F-0F8B-4F28-A4D8-035754B437FD}" presName="conn" presStyleLbl="parChTrans1D2" presStyleIdx="0" presStyleCnt="1"/>
      <dgm:spPr/>
      <dgm:t>
        <a:bodyPr/>
        <a:lstStyle/>
        <a:p>
          <a:endParaRPr lang="ru-RU"/>
        </a:p>
      </dgm:t>
    </dgm:pt>
    <dgm:pt modelId="{5C55DEC4-ABB9-4D6E-B226-7EB92607CDE7}" type="pres">
      <dgm:prSet presAssocID="{D77CA60F-0F8B-4F28-A4D8-035754B437FD}" presName="extraNode" presStyleLbl="node1" presStyleIdx="0" presStyleCnt="6"/>
      <dgm:spPr/>
    </dgm:pt>
    <dgm:pt modelId="{FC53A836-E0FB-467A-A798-D4B12CFF9733}" type="pres">
      <dgm:prSet presAssocID="{D77CA60F-0F8B-4F28-A4D8-035754B437FD}" presName="dstNode" presStyleLbl="node1" presStyleIdx="0" presStyleCnt="6"/>
      <dgm:spPr/>
    </dgm:pt>
    <dgm:pt modelId="{8A0F2704-2CD3-47D4-907F-BEA969E45681}" type="pres">
      <dgm:prSet presAssocID="{2896EEA2-74AB-4C18-80B1-52B2DF413A21}" presName="text_1" presStyleLbl="node1" presStyleIdx="0" presStyleCnt="6" custLinFactNeighborX="-2207" custLinFactNeighborY="8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99D902-71D9-40F5-B5D9-C55FE5813F68}" type="pres">
      <dgm:prSet presAssocID="{2896EEA2-74AB-4C18-80B1-52B2DF413A21}" presName="accent_1" presStyleCnt="0"/>
      <dgm:spPr/>
    </dgm:pt>
    <dgm:pt modelId="{28EEFD5D-BA0E-4218-BF91-D863BBCFC460}" type="pres">
      <dgm:prSet presAssocID="{2896EEA2-74AB-4C18-80B1-52B2DF413A21}" presName="accentRepeatNode" presStyleLbl="solidFgAcc1" presStyleIdx="0" presStyleCnt="6" custLinFactNeighborX="10406" custLinFactNeighborY="11620"/>
      <dgm:spPr/>
    </dgm:pt>
    <dgm:pt modelId="{057CC830-F0B1-40A4-9B88-886EB39E4B34}" type="pres">
      <dgm:prSet presAssocID="{CD12FC5D-020E-43FF-A601-C6FDEBFFF353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A906E8-ADCF-4FF7-BC14-45F180387A56}" type="pres">
      <dgm:prSet presAssocID="{CD12FC5D-020E-43FF-A601-C6FDEBFFF353}" presName="accent_2" presStyleCnt="0"/>
      <dgm:spPr/>
    </dgm:pt>
    <dgm:pt modelId="{F6654334-7195-4B9C-A176-01373DD158B4}" type="pres">
      <dgm:prSet presAssocID="{CD12FC5D-020E-43FF-A601-C6FDEBFFF353}" presName="accentRepeatNode" presStyleLbl="solidFgAcc1" presStyleIdx="1" presStyleCnt="6"/>
      <dgm:spPr/>
    </dgm:pt>
    <dgm:pt modelId="{36522531-CD35-427C-8A69-104B3BB27ED4}" type="pres">
      <dgm:prSet presAssocID="{C5A1DF0D-69FD-4F2C-AB85-A1357E4232CE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6A8C7-A949-4296-84C9-E49ADB9ABF38}" type="pres">
      <dgm:prSet presAssocID="{C5A1DF0D-69FD-4F2C-AB85-A1357E4232CE}" presName="accent_3" presStyleCnt="0"/>
      <dgm:spPr/>
    </dgm:pt>
    <dgm:pt modelId="{E26C192F-EFD4-46D2-9C9C-A2FC88E5E52C}" type="pres">
      <dgm:prSet presAssocID="{C5A1DF0D-69FD-4F2C-AB85-A1357E4232CE}" presName="accentRepeatNode" presStyleLbl="solidFgAcc1" presStyleIdx="2" presStyleCnt="6"/>
      <dgm:spPr/>
    </dgm:pt>
    <dgm:pt modelId="{222C94F2-A087-4B02-8207-03869D14A42D}" type="pres">
      <dgm:prSet presAssocID="{39AE1DC8-B9B3-4CC9-8CD0-82D671BF2ADC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76D5F9-0B34-44D4-9F42-9932DC2773A9}" type="pres">
      <dgm:prSet presAssocID="{39AE1DC8-B9B3-4CC9-8CD0-82D671BF2ADC}" presName="accent_4" presStyleCnt="0"/>
      <dgm:spPr/>
    </dgm:pt>
    <dgm:pt modelId="{6B5A3CBA-1DFF-4D79-AFE0-45F91C83CA68}" type="pres">
      <dgm:prSet presAssocID="{39AE1DC8-B9B3-4CC9-8CD0-82D671BF2ADC}" presName="accentRepeatNode" presStyleLbl="solidFgAcc1" presStyleIdx="3" presStyleCnt="6"/>
      <dgm:spPr/>
    </dgm:pt>
    <dgm:pt modelId="{01BD893A-B50D-42BD-BA76-9F52B7357F43}" type="pres">
      <dgm:prSet presAssocID="{93B00708-11A6-46C8-BF33-A90AD0522948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93EA1F-1C9A-4622-9F7A-6B968A76DF51}" type="pres">
      <dgm:prSet presAssocID="{93B00708-11A6-46C8-BF33-A90AD0522948}" presName="accent_5" presStyleCnt="0"/>
      <dgm:spPr/>
    </dgm:pt>
    <dgm:pt modelId="{82A20369-C79E-4D2C-A69B-F473B0814C9A}" type="pres">
      <dgm:prSet presAssocID="{93B00708-11A6-46C8-BF33-A90AD0522948}" presName="accentRepeatNode" presStyleLbl="solidFgAcc1" presStyleIdx="4" presStyleCnt="6"/>
      <dgm:spPr/>
    </dgm:pt>
    <dgm:pt modelId="{9B16A53F-60C0-4E14-9748-08FE4A4B0E0C}" type="pres">
      <dgm:prSet presAssocID="{0AFC87F5-A5D8-449D-AFFF-29CECAB4ED9C}" presName="text_6" presStyleLbl="node1" presStyleIdx="5" presStyleCnt="6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ru-RU"/>
        </a:p>
      </dgm:t>
    </dgm:pt>
    <dgm:pt modelId="{CA2A0C24-E960-4308-BCA5-EA53E485B3B8}" type="pres">
      <dgm:prSet presAssocID="{0AFC87F5-A5D8-449D-AFFF-29CECAB4ED9C}" presName="accent_6" presStyleCnt="0"/>
      <dgm:spPr/>
    </dgm:pt>
    <dgm:pt modelId="{C23BA000-5EA7-4A76-9446-D5968BE7534C}" type="pres">
      <dgm:prSet presAssocID="{0AFC87F5-A5D8-449D-AFFF-29CECAB4ED9C}" presName="accentRepeatNode" presStyleLbl="solidFgAcc1" presStyleIdx="5" presStyleCnt="6"/>
      <dgm:spPr/>
    </dgm:pt>
  </dgm:ptLst>
  <dgm:cxnLst>
    <dgm:cxn modelId="{4D821F13-7DA6-4730-96EF-AD096C130A0C}" type="presOf" srcId="{39AE1DC8-B9B3-4CC9-8CD0-82D671BF2ADC}" destId="{222C94F2-A087-4B02-8207-03869D14A42D}" srcOrd="0" destOrd="0" presId="urn:microsoft.com/office/officeart/2008/layout/VerticalCurvedList"/>
    <dgm:cxn modelId="{8928BB31-F53D-4A1E-AE09-567B76A1F3AC}" type="presOf" srcId="{CD12FC5D-020E-43FF-A601-C6FDEBFFF353}" destId="{057CC830-F0B1-40A4-9B88-886EB39E4B34}" srcOrd="0" destOrd="0" presId="urn:microsoft.com/office/officeart/2008/layout/VerticalCurvedList"/>
    <dgm:cxn modelId="{2D8ADB93-8D64-41D9-BF15-A64AE5643B07}" srcId="{D77CA60F-0F8B-4F28-A4D8-035754B437FD}" destId="{C5A1DF0D-69FD-4F2C-AB85-A1357E4232CE}" srcOrd="2" destOrd="0" parTransId="{59E5669F-45C7-4D56-A2B4-DC49A042B156}" sibTransId="{A6682644-DC7C-4B97-A93B-29B9AF42EC38}"/>
    <dgm:cxn modelId="{A893F8CB-7DBA-4069-9A86-4AA2E474E244}" srcId="{D77CA60F-0F8B-4F28-A4D8-035754B437FD}" destId="{2896EEA2-74AB-4C18-80B1-52B2DF413A21}" srcOrd="0" destOrd="0" parTransId="{7839DEFD-AE07-47E0-91EB-C0C600BED428}" sibTransId="{9A86C030-17BA-47EE-95C3-AFAF93ABE088}"/>
    <dgm:cxn modelId="{0F95CCA5-941F-4CEA-BD4C-7B70AA010B51}" type="presOf" srcId="{93B00708-11A6-46C8-BF33-A90AD0522948}" destId="{01BD893A-B50D-42BD-BA76-9F52B7357F43}" srcOrd="0" destOrd="0" presId="urn:microsoft.com/office/officeart/2008/layout/VerticalCurvedList"/>
    <dgm:cxn modelId="{97356270-D2FC-429F-A6B4-E2EDBB86CCF1}" srcId="{D77CA60F-0F8B-4F28-A4D8-035754B437FD}" destId="{93B00708-11A6-46C8-BF33-A90AD0522948}" srcOrd="4" destOrd="0" parTransId="{43D92F7E-6614-4CA2-933A-02D74CE5E3FB}" sibTransId="{3EB9F09C-FCF1-40C3-9776-1FF22AAFE2D5}"/>
    <dgm:cxn modelId="{98D587CD-B6A2-4070-992D-54E7C444424D}" type="presOf" srcId="{C5A1DF0D-69FD-4F2C-AB85-A1357E4232CE}" destId="{36522531-CD35-427C-8A69-104B3BB27ED4}" srcOrd="0" destOrd="0" presId="urn:microsoft.com/office/officeart/2008/layout/VerticalCurvedList"/>
    <dgm:cxn modelId="{D03DB7CB-14BA-42F6-9FC5-AA47B5324568}" type="presOf" srcId="{2896EEA2-74AB-4C18-80B1-52B2DF413A21}" destId="{8A0F2704-2CD3-47D4-907F-BEA969E45681}" srcOrd="0" destOrd="0" presId="urn:microsoft.com/office/officeart/2008/layout/VerticalCurvedList"/>
    <dgm:cxn modelId="{67D355F8-2FB7-4E0A-82C5-2BB3632CE50B}" type="presOf" srcId="{9A86C030-17BA-47EE-95C3-AFAF93ABE088}" destId="{67EA376E-D004-4E9F-B86B-DF691AA1DB62}" srcOrd="0" destOrd="0" presId="urn:microsoft.com/office/officeart/2008/layout/VerticalCurvedList"/>
    <dgm:cxn modelId="{D1332CEB-F21D-4FB1-92C5-D5CD99DFA4C4}" srcId="{D77CA60F-0F8B-4F28-A4D8-035754B437FD}" destId="{CD12FC5D-020E-43FF-A601-C6FDEBFFF353}" srcOrd="1" destOrd="0" parTransId="{1579DC74-BA4D-4EE7-A867-54EC9CB88002}" sibTransId="{CE4422F4-E42A-4F36-B216-6E8FC8610A94}"/>
    <dgm:cxn modelId="{86D846C3-935E-4EBC-8C19-8DF92AF1EDA5}" type="presOf" srcId="{D77CA60F-0F8B-4F28-A4D8-035754B437FD}" destId="{8E44838A-1B45-4183-8E59-24FE65BBE4A5}" srcOrd="0" destOrd="0" presId="urn:microsoft.com/office/officeart/2008/layout/VerticalCurvedList"/>
    <dgm:cxn modelId="{2E5AAB1E-31FE-4B23-BAD2-51F6AC3BC08F}" srcId="{D77CA60F-0F8B-4F28-A4D8-035754B437FD}" destId="{0AFC87F5-A5D8-449D-AFFF-29CECAB4ED9C}" srcOrd="5" destOrd="0" parTransId="{8347CBEA-1CCD-4B85-AF14-7996FE38D7E4}" sibTransId="{311FF726-BF27-49DF-86D8-1BC81C4A8DD2}"/>
    <dgm:cxn modelId="{D980A577-8E70-4997-A5C5-F548267DC9ED}" type="presOf" srcId="{0AFC87F5-A5D8-449D-AFFF-29CECAB4ED9C}" destId="{9B16A53F-60C0-4E14-9748-08FE4A4B0E0C}" srcOrd="0" destOrd="0" presId="urn:microsoft.com/office/officeart/2008/layout/VerticalCurvedList"/>
    <dgm:cxn modelId="{FB82838D-FCA9-485F-B44D-DDC861E075F2}" srcId="{D77CA60F-0F8B-4F28-A4D8-035754B437FD}" destId="{39AE1DC8-B9B3-4CC9-8CD0-82D671BF2ADC}" srcOrd="3" destOrd="0" parTransId="{3B1F0554-50EB-44D7-86F0-7BCD809BBF5E}" sibTransId="{11080DEB-8923-43DD-9383-5CC084348ACF}"/>
    <dgm:cxn modelId="{F567EE46-C9F4-43E9-8112-0AE6D31FDC8B}" type="presParOf" srcId="{8E44838A-1B45-4183-8E59-24FE65BBE4A5}" destId="{F596F867-381F-4C5F-87E8-52F3BA6F5A7A}" srcOrd="0" destOrd="0" presId="urn:microsoft.com/office/officeart/2008/layout/VerticalCurvedList"/>
    <dgm:cxn modelId="{03B41A3E-B353-4F6F-8E20-EB056A0DF484}" type="presParOf" srcId="{F596F867-381F-4C5F-87E8-52F3BA6F5A7A}" destId="{645DAFEE-99B4-475E-A002-F0970A836DE8}" srcOrd="0" destOrd="0" presId="urn:microsoft.com/office/officeart/2008/layout/VerticalCurvedList"/>
    <dgm:cxn modelId="{E5EEAA95-BB51-4E72-9357-881896C7609A}" type="presParOf" srcId="{645DAFEE-99B4-475E-A002-F0970A836DE8}" destId="{9C014641-E4FE-46F9-8E3A-CC9A87289351}" srcOrd="0" destOrd="0" presId="urn:microsoft.com/office/officeart/2008/layout/VerticalCurvedList"/>
    <dgm:cxn modelId="{1A4C529F-7AFB-447B-B381-C51FAFDCF602}" type="presParOf" srcId="{645DAFEE-99B4-475E-A002-F0970A836DE8}" destId="{67EA376E-D004-4E9F-B86B-DF691AA1DB62}" srcOrd="1" destOrd="0" presId="urn:microsoft.com/office/officeart/2008/layout/VerticalCurvedList"/>
    <dgm:cxn modelId="{8C765900-1C0C-4DBB-A927-FF188FC28548}" type="presParOf" srcId="{645DAFEE-99B4-475E-A002-F0970A836DE8}" destId="{5C55DEC4-ABB9-4D6E-B226-7EB92607CDE7}" srcOrd="2" destOrd="0" presId="urn:microsoft.com/office/officeart/2008/layout/VerticalCurvedList"/>
    <dgm:cxn modelId="{1EF8B8B7-6251-4946-AF71-149FA4F60553}" type="presParOf" srcId="{645DAFEE-99B4-475E-A002-F0970A836DE8}" destId="{FC53A836-E0FB-467A-A798-D4B12CFF9733}" srcOrd="3" destOrd="0" presId="urn:microsoft.com/office/officeart/2008/layout/VerticalCurvedList"/>
    <dgm:cxn modelId="{AFE37690-AFB9-4E7B-9D8D-5F826BB4F1F1}" type="presParOf" srcId="{F596F867-381F-4C5F-87E8-52F3BA6F5A7A}" destId="{8A0F2704-2CD3-47D4-907F-BEA969E45681}" srcOrd="1" destOrd="0" presId="urn:microsoft.com/office/officeart/2008/layout/VerticalCurvedList"/>
    <dgm:cxn modelId="{7B5F2E8B-07D4-41BF-ABAB-3C8FC674FE67}" type="presParOf" srcId="{F596F867-381F-4C5F-87E8-52F3BA6F5A7A}" destId="{1499D902-71D9-40F5-B5D9-C55FE5813F68}" srcOrd="2" destOrd="0" presId="urn:microsoft.com/office/officeart/2008/layout/VerticalCurvedList"/>
    <dgm:cxn modelId="{A7BCB2F0-AB90-41A3-8106-DF1D5892947E}" type="presParOf" srcId="{1499D902-71D9-40F5-B5D9-C55FE5813F68}" destId="{28EEFD5D-BA0E-4218-BF91-D863BBCFC460}" srcOrd="0" destOrd="0" presId="urn:microsoft.com/office/officeart/2008/layout/VerticalCurvedList"/>
    <dgm:cxn modelId="{CC85306B-88D5-49D5-94A0-56DA02759606}" type="presParOf" srcId="{F596F867-381F-4C5F-87E8-52F3BA6F5A7A}" destId="{057CC830-F0B1-40A4-9B88-886EB39E4B34}" srcOrd="3" destOrd="0" presId="urn:microsoft.com/office/officeart/2008/layout/VerticalCurvedList"/>
    <dgm:cxn modelId="{02C9B09C-693D-45D8-A63A-E8E4C58B4154}" type="presParOf" srcId="{F596F867-381F-4C5F-87E8-52F3BA6F5A7A}" destId="{27A906E8-ADCF-4FF7-BC14-45F180387A56}" srcOrd="4" destOrd="0" presId="urn:microsoft.com/office/officeart/2008/layout/VerticalCurvedList"/>
    <dgm:cxn modelId="{9DED2B4E-C8F8-41E7-8CE6-F433A620C369}" type="presParOf" srcId="{27A906E8-ADCF-4FF7-BC14-45F180387A56}" destId="{F6654334-7195-4B9C-A176-01373DD158B4}" srcOrd="0" destOrd="0" presId="urn:microsoft.com/office/officeart/2008/layout/VerticalCurvedList"/>
    <dgm:cxn modelId="{67E01043-5780-4D31-83A3-438933CDF6D5}" type="presParOf" srcId="{F596F867-381F-4C5F-87E8-52F3BA6F5A7A}" destId="{36522531-CD35-427C-8A69-104B3BB27ED4}" srcOrd="5" destOrd="0" presId="urn:microsoft.com/office/officeart/2008/layout/VerticalCurvedList"/>
    <dgm:cxn modelId="{B4356FE1-E611-412E-9030-098762C6C19C}" type="presParOf" srcId="{F596F867-381F-4C5F-87E8-52F3BA6F5A7A}" destId="{A506A8C7-A949-4296-84C9-E49ADB9ABF38}" srcOrd="6" destOrd="0" presId="urn:microsoft.com/office/officeart/2008/layout/VerticalCurvedList"/>
    <dgm:cxn modelId="{09487F52-D416-4748-8C58-AE6C0F3DB9E2}" type="presParOf" srcId="{A506A8C7-A949-4296-84C9-E49ADB9ABF38}" destId="{E26C192F-EFD4-46D2-9C9C-A2FC88E5E52C}" srcOrd="0" destOrd="0" presId="urn:microsoft.com/office/officeart/2008/layout/VerticalCurvedList"/>
    <dgm:cxn modelId="{ECA60B0E-592B-44AE-849B-3152A4DC6DD4}" type="presParOf" srcId="{F596F867-381F-4C5F-87E8-52F3BA6F5A7A}" destId="{222C94F2-A087-4B02-8207-03869D14A42D}" srcOrd="7" destOrd="0" presId="urn:microsoft.com/office/officeart/2008/layout/VerticalCurvedList"/>
    <dgm:cxn modelId="{F016293E-0108-4E00-A644-DB911E7EA935}" type="presParOf" srcId="{F596F867-381F-4C5F-87E8-52F3BA6F5A7A}" destId="{C976D5F9-0B34-44D4-9F42-9932DC2773A9}" srcOrd="8" destOrd="0" presId="urn:microsoft.com/office/officeart/2008/layout/VerticalCurvedList"/>
    <dgm:cxn modelId="{5EBEE428-E2DF-44F1-AA0F-08348E3ED101}" type="presParOf" srcId="{C976D5F9-0B34-44D4-9F42-9932DC2773A9}" destId="{6B5A3CBA-1DFF-4D79-AFE0-45F91C83CA68}" srcOrd="0" destOrd="0" presId="urn:microsoft.com/office/officeart/2008/layout/VerticalCurvedList"/>
    <dgm:cxn modelId="{FD869ED6-7080-438F-BF28-AF241F7E39B0}" type="presParOf" srcId="{F596F867-381F-4C5F-87E8-52F3BA6F5A7A}" destId="{01BD893A-B50D-42BD-BA76-9F52B7357F43}" srcOrd="9" destOrd="0" presId="urn:microsoft.com/office/officeart/2008/layout/VerticalCurvedList"/>
    <dgm:cxn modelId="{9B0573D9-81BD-461D-A682-73BD5911D1B0}" type="presParOf" srcId="{F596F867-381F-4C5F-87E8-52F3BA6F5A7A}" destId="{C993EA1F-1C9A-4622-9F7A-6B968A76DF51}" srcOrd="10" destOrd="0" presId="urn:microsoft.com/office/officeart/2008/layout/VerticalCurvedList"/>
    <dgm:cxn modelId="{F819A4F1-07AC-4569-8EDA-49A102C9E8CD}" type="presParOf" srcId="{C993EA1F-1C9A-4622-9F7A-6B968A76DF51}" destId="{82A20369-C79E-4D2C-A69B-F473B0814C9A}" srcOrd="0" destOrd="0" presId="urn:microsoft.com/office/officeart/2008/layout/VerticalCurvedList"/>
    <dgm:cxn modelId="{72FBB45C-73D9-4067-BDF2-3FB5937CE7C4}" type="presParOf" srcId="{F596F867-381F-4C5F-87E8-52F3BA6F5A7A}" destId="{9B16A53F-60C0-4E14-9748-08FE4A4B0E0C}" srcOrd="11" destOrd="0" presId="urn:microsoft.com/office/officeart/2008/layout/VerticalCurvedList"/>
    <dgm:cxn modelId="{8FBDF01F-0454-426C-B2F8-781D285B7EB4}" type="presParOf" srcId="{F596F867-381F-4C5F-87E8-52F3BA6F5A7A}" destId="{CA2A0C24-E960-4308-BCA5-EA53E485B3B8}" srcOrd="12" destOrd="0" presId="urn:microsoft.com/office/officeart/2008/layout/VerticalCurvedList"/>
    <dgm:cxn modelId="{359CD5D6-1418-4515-B4D7-B91075A2CC5F}" type="presParOf" srcId="{CA2A0C24-E960-4308-BCA5-EA53E485B3B8}" destId="{C23BA000-5EA7-4A76-9446-D5968BE7534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443DF7-5907-428C-A699-0480F30B13C7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66229A7-2D94-4591-8F3D-7BB38DB822DF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ООД</a:t>
          </a:r>
          <a:endParaRPr lang="ru-RU" sz="1600" dirty="0">
            <a:solidFill>
              <a:schemeClr val="tx1"/>
            </a:solidFill>
          </a:endParaRPr>
        </a:p>
      </dgm:t>
    </dgm:pt>
    <dgm:pt modelId="{56B668B8-0F1B-4FC0-BBE0-29B8348957D7}" type="parTrans" cxnId="{8EE6629E-93EC-45D3-89A8-4A2158D7A5A8}">
      <dgm:prSet/>
      <dgm:spPr/>
      <dgm:t>
        <a:bodyPr/>
        <a:lstStyle/>
        <a:p>
          <a:endParaRPr lang="ru-RU"/>
        </a:p>
      </dgm:t>
    </dgm:pt>
    <dgm:pt modelId="{34EADDC0-2BBD-4B2F-AAD8-5F290B21B1DF}" type="sibTrans" cxnId="{8EE6629E-93EC-45D3-89A8-4A2158D7A5A8}">
      <dgm:prSet/>
      <dgm:spPr/>
      <dgm:t>
        <a:bodyPr/>
        <a:lstStyle/>
        <a:p>
          <a:endParaRPr lang="ru-RU"/>
        </a:p>
      </dgm:t>
    </dgm:pt>
    <dgm:pt modelId="{413C243E-384D-4428-ABA8-8E1DC91DCC4A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Творческая мастерская</a:t>
          </a:r>
          <a:endParaRPr lang="ru-RU" dirty="0">
            <a:solidFill>
              <a:schemeClr val="tx1"/>
            </a:solidFill>
          </a:endParaRPr>
        </a:p>
      </dgm:t>
    </dgm:pt>
    <dgm:pt modelId="{EDFD0C5B-1AF7-4711-9495-15BC05782F61}" type="parTrans" cxnId="{63A59253-997E-4BD9-A8A4-EEDE694C16C9}">
      <dgm:prSet/>
      <dgm:spPr/>
      <dgm:t>
        <a:bodyPr/>
        <a:lstStyle/>
        <a:p>
          <a:endParaRPr lang="ru-RU"/>
        </a:p>
      </dgm:t>
    </dgm:pt>
    <dgm:pt modelId="{71485D3C-1E30-4666-AA4E-2EDCF1D7C855}" type="sibTrans" cxnId="{63A59253-997E-4BD9-A8A4-EEDE694C16C9}">
      <dgm:prSet/>
      <dgm:spPr/>
      <dgm:t>
        <a:bodyPr/>
        <a:lstStyle/>
        <a:p>
          <a:endParaRPr lang="ru-RU"/>
        </a:p>
      </dgm:t>
    </dgm:pt>
    <dgm:pt modelId="{A89E687F-2652-4028-B0A5-300BE94406F0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Совместная образовательная деятель-</a:t>
          </a:r>
          <a:r>
            <a:rPr lang="ru-RU" sz="1200" dirty="0" err="1" smtClean="0">
              <a:solidFill>
                <a:schemeClr val="tx1"/>
              </a:solidFill>
            </a:rPr>
            <a:t>ность</a:t>
          </a:r>
          <a:r>
            <a:rPr lang="ru-RU" sz="1200" dirty="0" smtClean="0">
              <a:solidFill>
                <a:schemeClr val="tx1"/>
              </a:solidFill>
            </a:rPr>
            <a:t> вне занятий</a:t>
          </a:r>
          <a:endParaRPr lang="ru-RU" sz="1200" dirty="0">
            <a:solidFill>
              <a:schemeClr val="tx1"/>
            </a:solidFill>
          </a:endParaRPr>
        </a:p>
      </dgm:t>
    </dgm:pt>
    <dgm:pt modelId="{B17FB0D6-483D-493F-AB61-18553F41DAD8}" type="parTrans" cxnId="{3A1D1B09-21D2-450C-90D9-84E33ABF38F7}">
      <dgm:prSet/>
      <dgm:spPr/>
      <dgm:t>
        <a:bodyPr/>
        <a:lstStyle/>
        <a:p>
          <a:endParaRPr lang="ru-RU"/>
        </a:p>
      </dgm:t>
    </dgm:pt>
    <dgm:pt modelId="{22EBD8B3-2D97-48A0-9C55-F71796E9A033}" type="sibTrans" cxnId="{3A1D1B09-21D2-450C-90D9-84E33ABF38F7}">
      <dgm:prSet/>
      <dgm:spPr/>
      <dgm:t>
        <a:bodyPr/>
        <a:lstStyle/>
        <a:p>
          <a:endParaRPr lang="ru-RU"/>
        </a:p>
      </dgm:t>
    </dgm:pt>
    <dgm:pt modelId="{EA5E65D1-7905-4376-8B70-0930226E27D4}">
      <dgm:prSet phldrT="[Текст]" custT="1"/>
      <dgm:spPr/>
      <dgm:t>
        <a:bodyPr/>
        <a:lstStyle/>
        <a:p>
          <a:r>
            <a:rPr lang="ru-RU" sz="1200" dirty="0" err="1" smtClean="0">
              <a:solidFill>
                <a:schemeClr val="tx1"/>
              </a:solidFill>
            </a:rPr>
            <a:t>Дидактичес</a:t>
          </a:r>
          <a:r>
            <a:rPr lang="ru-RU" sz="1200" dirty="0" smtClean="0">
              <a:solidFill>
                <a:schemeClr val="tx1"/>
              </a:solidFill>
            </a:rPr>
            <a:t>-кие игры и игровые упражнения</a:t>
          </a:r>
          <a:endParaRPr lang="ru-RU" sz="1200" dirty="0">
            <a:solidFill>
              <a:schemeClr val="tx1"/>
            </a:solidFill>
          </a:endParaRPr>
        </a:p>
      </dgm:t>
    </dgm:pt>
    <dgm:pt modelId="{FBBBC4E1-FECF-4A98-BC36-AFF7F8301D2E}" type="parTrans" cxnId="{FEA2B704-4E44-4E13-BFD6-E03513940DFA}">
      <dgm:prSet/>
      <dgm:spPr/>
      <dgm:t>
        <a:bodyPr/>
        <a:lstStyle/>
        <a:p>
          <a:endParaRPr lang="ru-RU"/>
        </a:p>
      </dgm:t>
    </dgm:pt>
    <dgm:pt modelId="{2C26A03C-1823-4503-9766-2D987D9E2FE9}" type="sibTrans" cxnId="{FEA2B704-4E44-4E13-BFD6-E03513940DFA}">
      <dgm:prSet/>
      <dgm:spPr/>
      <dgm:t>
        <a:bodyPr/>
        <a:lstStyle/>
        <a:p>
          <a:endParaRPr lang="ru-RU"/>
        </a:p>
      </dgm:t>
    </dgm:pt>
    <dgm:pt modelId="{F91BB3C2-F993-4CAE-9E69-29D061CC55E9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Проектная  </a:t>
          </a:r>
          <a:r>
            <a:rPr lang="ru-RU" sz="1200" dirty="0" err="1" smtClean="0">
              <a:solidFill>
                <a:schemeClr val="tx1"/>
              </a:solidFill>
            </a:rPr>
            <a:t>деятельн</a:t>
          </a:r>
          <a:r>
            <a:rPr lang="ru-RU" sz="1200" dirty="0" smtClean="0">
              <a:solidFill>
                <a:schemeClr val="tx1"/>
              </a:solidFill>
            </a:rPr>
            <a:t>-ость</a:t>
          </a:r>
          <a:endParaRPr lang="ru-RU" sz="1200" dirty="0">
            <a:solidFill>
              <a:schemeClr val="tx1"/>
            </a:solidFill>
          </a:endParaRPr>
        </a:p>
      </dgm:t>
    </dgm:pt>
    <dgm:pt modelId="{E03A6705-437B-4598-B922-C606CC237939}" type="parTrans" cxnId="{E87366DF-2614-495C-8D5F-0D0CA3641371}">
      <dgm:prSet/>
      <dgm:spPr/>
      <dgm:t>
        <a:bodyPr/>
        <a:lstStyle/>
        <a:p>
          <a:endParaRPr lang="ru-RU"/>
        </a:p>
      </dgm:t>
    </dgm:pt>
    <dgm:pt modelId="{F0CC5EA0-F019-4434-829B-48F8D78FFEAB}" type="sibTrans" cxnId="{E87366DF-2614-495C-8D5F-0D0CA3641371}">
      <dgm:prSet/>
      <dgm:spPr/>
      <dgm:t>
        <a:bodyPr/>
        <a:lstStyle/>
        <a:p>
          <a:endParaRPr lang="ru-RU"/>
        </a:p>
      </dgm:t>
    </dgm:pt>
    <dgm:pt modelId="{EEAF4E7F-0D12-44E6-8F20-95D2D2F6E3E0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ИКТ технологии</a:t>
          </a:r>
          <a:endParaRPr lang="ru-RU" dirty="0">
            <a:solidFill>
              <a:schemeClr val="tx1"/>
            </a:solidFill>
          </a:endParaRPr>
        </a:p>
      </dgm:t>
    </dgm:pt>
    <dgm:pt modelId="{57684F2F-A4FD-4B9A-9A84-88AF8DD2320B}" type="parTrans" cxnId="{256ECDB2-23FA-4897-84FD-15A250156443}">
      <dgm:prSet/>
      <dgm:spPr/>
      <dgm:t>
        <a:bodyPr/>
        <a:lstStyle/>
        <a:p>
          <a:endParaRPr lang="ru-RU"/>
        </a:p>
      </dgm:t>
    </dgm:pt>
    <dgm:pt modelId="{7B01B6F6-94E6-45BA-8E80-97E02993BF53}" type="sibTrans" cxnId="{256ECDB2-23FA-4897-84FD-15A250156443}">
      <dgm:prSet/>
      <dgm:spPr/>
      <dgm:t>
        <a:bodyPr/>
        <a:lstStyle/>
        <a:p>
          <a:endParaRPr lang="ru-RU"/>
        </a:p>
      </dgm:t>
    </dgm:pt>
    <dgm:pt modelId="{5DC5EA6A-103F-4565-90BC-7E8BD058D39D}" type="pres">
      <dgm:prSet presAssocID="{51443DF7-5907-428C-A699-0480F30B13C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DBDE2-1D80-4588-8EB8-20F89DEEB3B8}" type="pres">
      <dgm:prSet presAssocID="{466229A7-2D94-4591-8F3D-7BB38DB822D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3C3B5-A135-452E-B633-0D484B02B383}" type="pres">
      <dgm:prSet presAssocID="{34EADDC0-2BBD-4B2F-AAD8-5F290B21B1DF}" presName="sibTrans" presStyleLbl="sibTrans2D1" presStyleIdx="0" presStyleCnt="6"/>
      <dgm:spPr/>
      <dgm:t>
        <a:bodyPr/>
        <a:lstStyle/>
        <a:p>
          <a:endParaRPr lang="ru-RU"/>
        </a:p>
      </dgm:t>
    </dgm:pt>
    <dgm:pt modelId="{75F19FC9-668C-4099-AB14-C633337A4A3C}" type="pres">
      <dgm:prSet presAssocID="{34EADDC0-2BBD-4B2F-AAD8-5F290B21B1DF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54DE0E54-E810-4905-8866-29E8B6F15920}" type="pres">
      <dgm:prSet presAssocID="{EEAF4E7F-0D12-44E6-8F20-95D2D2F6E3E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B38C01-7B21-423F-A0B7-D1689E7EE548}" type="pres">
      <dgm:prSet presAssocID="{7B01B6F6-94E6-45BA-8E80-97E02993BF53}" presName="sibTrans" presStyleLbl="sibTrans2D1" presStyleIdx="1" presStyleCnt="6"/>
      <dgm:spPr/>
      <dgm:t>
        <a:bodyPr/>
        <a:lstStyle/>
        <a:p>
          <a:endParaRPr lang="ru-RU"/>
        </a:p>
      </dgm:t>
    </dgm:pt>
    <dgm:pt modelId="{16BC6649-B9B2-42C6-871F-0618DB440DB3}" type="pres">
      <dgm:prSet presAssocID="{7B01B6F6-94E6-45BA-8E80-97E02993BF53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E9FEC5F3-2D9F-48A9-9706-E610CE308D79}" type="pres">
      <dgm:prSet presAssocID="{413C243E-384D-4428-ABA8-8E1DC91DCC4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19C8A2-E5F2-4215-AA0F-70FD93479AE0}" type="pres">
      <dgm:prSet presAssocID="{71485D3C-1E30-4666-AA4E-2EDCF1D7C855}" presName="sibTrans" presStyleLbl="sibTrans2D1" presStyleIdx="2" presStyleCnt="6"/>
      <dgm:spPr/>
      <dgm:t>
        <a:bodyPr/>
        <a:lstStyle/>
        <a:p>
          <a:endParaRPr lang="ru-RU"/>
        </a:p>
      </dgm:t>
    </dgm:pt>
    <dgm:pt modelId="{5FDCA840-7007-404C-8FE8-983BF138E9CA}" type="pres">
      <dgm:prSet presAssocID="{71485D3C-1E30-4666-AA4E-2EDCF1D7C855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D09C19C5-DA27-4874-8203-B81FFC060537}" type="pres">
      <dgm:prSet presAssocID="{A89E687F-2652-4028-B0A5-300BE94406F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5A4BC-2208-4476-968D-51AE87429AB6}" type="pres">
      <dgm:prSet presAssocID="{22EBD8B3-2D97-48A0-9C55-F71796E9A033}" presName="sibTrans" presStyleLbl="sibTrans2D1" presStyleIdx="3" presStyleCnt="6"/>
      <dgm:spPr/>
      <dgm:t>
        <a:bodyPr/>
        <a:lstStyle/>
        <a:p>
          <a:endParaRPr lang="ru-RU"/>
        </a:p>
      </dgm:t>
    </dgm:pt>
    <dgm:pt modelId="{CC62F035-1EA1-4A11-B48F-B0DA5202FDBA}" type="pres">
      <dgm:prSet presAssocID="{22EBD8B3-2D97-48A0-9C55-F71796E9A033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E688060A-EA04-4731-AFB5-4A281F3B991B}" type="pres">
      <dgm:prSet presAssocID="{EA5E65D1-7905-4376-8B70-0930226E27D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CD51BF-0D04-49AA-84FF-7259BF0E35F8}" type="pres">
      <dgm:prSet presAssocID="{2C26A03C-1823-4503-9766-2D987D9E2FE9}" presName="sibTrans" presStyleLbl="sibTrans2D1" presStyleIdx="4" presStyleCnt="6"/>
      <dgm:spPr/>
      <dgm:t>
        <a:bodyPr/>
        <a:lstStyle/>
        <a:p>
          <a:endParaRPr lang="ru-RU"/>
        </a:p>
      </dgm:t>
    </dgm:pt>
    <dgm:pt modelId="{5D60C165-7911-4C1F-AE4C-9E22B34CDC88}" type="pres">
      <dgm:prSet presAssocID="{2C26A03C-1823-4503-9766-2D987D9E2FE9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056FC79E-9A9C-4A10-8E68-800C7367A0CC}" type="pres">
      <dgm:prSet presAssocID="{F91BB3C2-F993-4CAE-9E69-29D061CC55E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E7CB8B-F059-4666-B3B4-14CBAA976469}" type="pres">
      <dgm:prSet presAssocID="{F0CC5EA0-F019-4434-829B-48F8D78FFEAB}" presName="sibTrans" presStyleLbl="sibTrans2D1" presStyleIdx="5" presStyleCnt="6"/>
      <dgm:spPr/>
      <dgm:t>
        <a:bodyPr/>
        <a:lstStyle/>
        <a:p>
          <a:endParaRPr lang="ru-RU"/>
        </a:p>
      </dgm:t>
    </dgm:pt>
    <dgm:pt modelId="{AAC1D87D-1B90-40ED-B18A-7E0F1A82D28C}" type="pres">
      <dgm:prSet presAssocID="{F0CC5EA0-F019-4434-829B-48F8D78FFEAB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ABEBA0BD-BBDD-4316-81EE-66B31FD17CF0}" type="presOf" srcId="{F0CC5EA0-F019-4434-829B-48F8D78FFEAB}" destId="{D5E7CB8B-F059-4666-B3B4-14CBAA976469}" srcOrd="0" destOrd="0" presId="urn:microsoft.com/office/officeart/2005/8/layout/cycle2"/>
    <dgm:cxn modelId="{63A59253-997E-4BD9-A8A4-EEDE694C16C9}" srcId="{51443DF7-5907-428C-A699-0480F30B13C7}" destId="{413C243E-384D-4428-ABA8-8E1DC91DCC4A}" srcOrd="2" destOrd="0" parTransId="{EDFD0C5B-1AF7-4711-9495-15BC05782F61}" sibTransId="{71485D3C-1E30-4666-AA4E-2EDCF1D7C855}"/>
    <dgm:cxn modelId="{8EE6629E-93EC-45D3-89A8-4A2158D7A5A8}" srcId="{51443DF7-5907-428C-A699-0480F30B13C7}" destId="{466229A7-2D94-4591-8F3D-7BB38DB822DF}" srcOrd="0" destOrd="0" parTransId="{56B668B8-0F1B-4FC0-BBE0-29B8348957D7}" sibTransId="{34EADDC0-2BBD-4B2F-AAD8-5F290B21B1DF}"/>
    <dgm:cxn modelId="{3E42352D-9637-454F-80D7-1868BBE62DA0}" type="presOf" srcId="{EEAF4E7F-0D12-44E6-8F20-95D2D2F6E3E0}" destId="{54DE0E54-E810-4905-8866-29E8B6F15920}" srcOrd="0" destOrd="0" presId="urn:microsoft.com/office/officeart/2005/8/layout/cycle2"/>
    <dgm:cxn modelId="{9B5209A5-B06E-489B-98FB-BC751880D0B5}" type="presOf" srcId="{7B01B6F6-94E6-45BA-8E80-97E02993BF53}" destId="{4EB38C01-7B21-423F-A0B7-D1689E7EE548}" srcOrd="0" destOrd="0" presId="urn:microsoft.com/office/officeart/2005/8/layout/cycle2"/>
    <dgm:cxn modelId="{4828F566-AFC9-4B70-AD70-BE338BF06B2C}" type="presOf" srcId="{F0CC5EA0-F019-4434-829B-48F8D78FFEAB}" destId="{AAC1D87D-1B90-40ED-B18A-7E0F1A82D28C}" srcOrd="1" destOrd="0" presId="urn:microsoft.com/office/officeart/2005/8/layout/cycle2"/>
    <dgm:cxn modelId="{F9F06CBA-792D-4029-ACFD-3BD91717D340}" type="presOf" srcId="{A89E687F-2652-4028-B0A5-300BE94406F0}" destId="{D09C19C5-DA27-4874-8203-B81FFC060537}" srcOrd="0" destOrd="0" presId="urn:microsoft.com/office/officeart/2005/8/layout/cycle2"/>
    <dgm:cxn modelId="{3DD23749-7E01-4333-8F4F-5E97C760F7EC}" type="presOf" srcId="{34EADDC0-2BBD-4B2F-AAD8-5F290B21B1DF}" destId="{DD93C3B5-A135-452E-B633-0D484B02B383}" srcOrd="0" destOrd="0" presId="urn:microsoft.com/office/officeart/2005/8/layout/cycle2"/>
    <dgm:cxn modelId="{C649D289-6732-4A50-ACFC-D10A896A7AB9}" type="presOf" srcId="{466229A7-2D94-4591-8F3D-7BB38DB822DF}" destId="{D12DBDE2-1D80-4588-8EB8-20F89DEEB3B8}" srcOrd="0" destOrd="0" presId="urn:microsoft.com/office/officeart/2005/8/layout/cycle2"/>
    <dgm:cxn modelId="{FEA2B704-4E44-4E13-BFD6-E03513940DFA}" srcId="{51443DF7-5907-428C-A699-0480F30B13C7}" destId="{EA5E65D1-7905-4376-8B70-0930226E27D4}" srcOrd="4" destOrd="0" parTransId="{FBBBC4E1-FECF-4A98-BC36-AFF7F8301D2E}" sibTransId="{2C26A03C-1823-4503-9766-2D987D9E2FE9}"/>
    <dgm:cxn modelId="{23EC6675-5F51-4512-9BCA-D35C3F7EA5A7}" type="presOf" srcId="{F91BB3C2-F993-4CAE-9E69-29D061CC55E9}" destId="{056FC79E-9A9C-4A10-8E68-800C7367A0CC}" srcOrd="0" destOrd="0" presId="urn:microsoft.com/office/officeart/2005/8/layout/cycle2"/>
    <dgm:cxn modelId="{FA17F182-FF8F-43E2-8978-B00FCD1D45BB}" type="presOf" srcId="{34EADDC0-2BBD-4B2F-AAD8-5F290B21B1DF}" destId="{75F19FC9-668C-4099-AB14-C633337A4A3C}" srcOrd="1" destOrd="0" presId="urn:microsoft.com/office/officeart/2005/8/layout/cycle2"/>
    <dgm:cxn modelId="{6E42E468-1B2B-4731-AD03-CE0E7C75707A}" type="presOf" srcId="{71485D3C-1E30-4666-AA4E-2EDCF1D7C855}" destId="{A619C8A2-E5F2-4215-AA0F-70FD93479AE0}" srcOrd="0" destOrd="0" presId="urn:microsoft.com/office/officeart/2005/8/layout/cycle2"/>
    <dgm:cxn modelId="{B63869B0-B6D0-494C-A948-89EE12C12220}" type="presOf" srcId="{7B01B6F6-94E6-45BA-8E80-97E02993BF53}" destId="{16BC6649-B9B2-42C6-871F-0618DB440DB3}" srcOrd="1" destOrd="0" presId="urn:microsoft.com/office/officeart/2005/8/layout/cycle2"/>
    <dgm:cxn modelId="{F8A2DD29-59C2-48D4-A023-ABE74834DF51}" type="presOf" srcId="{22EBD8B3-2D97-48A0-9C55-F71796E9A033}" destId="{CC62F035-1EA1-4A11-B48F-B0DA5202FDBA}" srcOrd="1" destOrd="0" presId="urn:microsoft.com/office/officeart/2005/8/layout/cycle2"/>
    <dgm:cxn modelId="{438CFB1F-E6C2-4F0F-8B7D-89CA7E8DFFDC}" type="presOf" srcId="{51443DF7-5907-428C-A699-0480F30B13C7}" destId="{5DC5EA6A-103F-4565-90BC-7E8BD058D39D}" srcOrd="0" destOrd="0" presId="urn:microsoft.com/office/officeart/2005/8/layout/cycle2"/>
    <dgm:cxn modelId="{0D3B0BDA-49B8-4DB1-94DD-D5C3B997618D}" type="presOf" srcId="{2C26A03C-1823-4503-9766-2D987D9E2FE9}" destId="{5D60C165-7911-4C1F-AE4C-9E22B34CDC88}" srcOrd="1" destOrd="0" presId="urn:microsoft.com/office/officeart/2005/8/layout/cycle2"/>
    <dgm:cxn modelId="{9C675D41-9F44-4612-A6A8-633761024A9B}" type="presOf" srcId="{22EBD8B3-2D97-48A0-9C55-F71796E9A033}" destId="{0AB5A4BC-2208-4476-968D-51AE87429AB6}" srcOrd="0" destOrd="0" presId="urn:microsoft.com/office/officeart/2005/8/layout/cycle2"/>
    <dgm:cxn modelId="{3A1D1B09-21D2-450C-90D9-84E33ABF38F7}" srcId="{51443DF7-5907-428C-A699-0480F30B13C7}" destId="{A89E687F-2652-4028-B0A5-300BE94406F0}" srcOrd="3" destOrd="0" parTransId="{B17FB0D6-483D-493F-AB61-18553F41DAD8}" sibTransId="{22EBD8B3-2D97-48A0-9C55-F71796E9A033}"/>
    <dgm:cxn modelId="{A249E67D-5B18-4D48-8DF3-316183CA2052}" type="presOf" srcId="{2C26A03C-1823-4503-9766-2D987D9E2FE9}" destId="{63CD51BF-0D04-49AA-84FF-7259BF0E35F8}" srcOrd="0" destOrd="0" presId="urn:microsoft.com/office/officeart/2005/8/layout/cycle2"/>
    <dgm:cxn modelId="{29D84D00-FF37-4DD6-9CB9-C77A1EFB2A66}" type="presOf" srcId="{71485D3C-1E30-4666-AA4E-2EDCF1D7C855}" destId="{5FDCA840-7007-404C-8FE8-983BF138E9CA}" srcOrd="1" destOrd="0" presId="urn:microsoft.com/office/officeart/2005/8/layout/cycle2"/>
    <dgm:cxn modelId="{7AA279B2-10E0-4B49-B323-10321DB9DBF8}" type="presOf" srcId="{EA5E65D1-7905-4376-8B70-0930226E27D4}" destId="{E688060A-EA04-4731-AFB5-4A281F3B991B}" srcOrd="0" destOrd="0" presId="urn:microsoft.com/office/officeart/2005/8/layout/cycle2"/>
    <dgm:cxn modelId="{1400A50D-AEB2-4F7D-A655-936B1E1B9671}" type="presOf" srcId="{413C243E-384D-4428-ABA8-8E1DC91DCC4A}" destId="{E9FEC5F3-2D9F-48A9-9706-E610CE308D79}" srcOrd="0" destOrd="0" presId="urn:microsoft.com/office/officeart/2005/8/layout/cycle2"/>
    <dgm:cxn modelId="{256ECDB2-23FA-4897-84FD-15A250156443}" srcId="{51443DF7-5907-428C-A699-0480F30B13C7}" destId="{EEAF4E7F-0D12-44E6-8F20-95D2D2F6E3E0}" srcOrd="1" destOrd="0" parTransId="{57684F2F-A4FD-4B9A-9A84-88AF8DD2320B}" sibTransId="{7B01B6F6-94E6-45BA-8E80-97E02993BF53}"/>
    <dgm:cxn modelId="{E87366DF-2614-495C-8D5F-0D0CA3641371}" srcId="{51443DF7-5907-428C-A699-0480F30B13C7}" destId="{F91BB3C2-F993-4CAE-9E69-29D061CC55E9}" srcOrd="5" destOrd="0" parTransId="{E03A6705-437B-4598-B922-C606CC237939}" sibTransId="{F0CC5EA0-F019-4434-829B-48F8D78FFEAB}"/>
    <dgm:cxn modelId="{DE3B1268-B7F0-462D-9057-CBEEA37F1156}" type="presParOf" srcId="{5DC5EA6A-103F-4565-90BC-7E8BD058D39D}" destId="{D12DBDE2-1D80-4588-8EB8-20F89DEEB3B8}" srcOrd="0" destOrd="0" presId="urn:microsoft.com/office/officeart/2005/8/layout/cycle2"/>
    <dgm:cxn modelId="{2EBC3FC8-D216-4A9C-8A93-90ECC232DFEB}" type="presParOf" srcId="{5DC5EA6A-103F-4565-90BC-7E8BD058D39D}" destId="{DD93C3B5-A135-452E-B633-0D484B02B383}" srcOrd="1" destOrd="0" presId="urn:microsoft.com/office/officeart/2005/8/layout/cycle2"/>
    <dgm:cxn modelId="{E723EDB3-B5B2-41C9-9B18-7A66D34FA3C3}" type="presParOf" srcId="{DD93C3B5-A135-452E-B633-0D484B02B383}" destId="{75F19FC9-668C-4099-AB14-C633337A4A3C}" srcOrd="0" destOrd="0" presId="urn:microsoft.com/office/officeart/2005/8/layout/cycle2"/>
    <dgm:cxn modelId="{0E7AB3E0-0094-4DCF-B4EB-A73C7D7C15E0}" type="presParOf" srcId="{5DC5EA6A-103F-4565-90BC-7E8BD058D39D}" destId="{54DE0E54-E810-4905-8866-29E8B6F15920}" srcOrd="2" destOrd="0" presId="urn:microsoft.com/office/officeart/2005/8/layout/cycle2"/>
    <dgm:cxn modelId="{DDD9873C-35F6-44C8-B39F-B38FFD109AEE}" type="presParOf" srcId="{5DC5EA6A-103F-4565-90BC-7E8BD058D39D}" destId="{4EB38C01-7B21-423F-A0B7-D1689E7EE548}" srcOrd="3" destOrd="0" presId="urn:microsoft.com/office/officeart/2005/8/layout/cycle2"/>
    <dgm:cxn modelId="{AC27D555-4167-400D-A4B2-067F4BCFEB95}" type="presParOf" srcId="{4EB38C01-7B21-423F-A0B7-D1689E7EE548}" destId="{16BC6649-B9B2-42C6-871F-0618DB440DB3}" srcOrd="0" destOrd="0" presId="urn:microsoft.com/office/officeart/2005/8/layout/cycle2"/>
    <dgm:cxn modelId="{4FCD8DA0-84D4-4A2D-B31D-D4E0C84DAA34}" type="presParOf" srcId="{5DC5EA6A-103F-4565-90BC-7E8BD058D39D}" destId="{E9FEC5F3-2D9F-48A9-9706-E610CE308D79}" srcOrd="4" destOrd="0" presId="urn:microsoft.com/office/officeart/2005/8/layout/cycle2"/>
    <dgm:cxn modelId="{426DBF8C-34CB-4684-B2BB-664CE34DE5D6}" type="presParOf" srcId="{5DC5EA6A-103F-4565-90BC-7E8BD058D39D}" destId="{A619C8A2-E5F2-4215-AA0F-70FD93479AE0}" srcOrd="5" destOrd="0" presId="urn:microsoft.com/office/officeart/2005/8/layout/cycle2"/>
    <dgm:cxn modelId="{BA6C114D-6ECD-4337-8F17-0116D82FC56C}" type="presParOf" srcId="{A619C8A2-E5F2-4215-AA0F-70FD93479AE0}" destId="{5FDCA840-7007-404C-8FE8-983BF138E9CA}" srcOrd="0" destOrd="0" presId="urn:microsoft.com/office/officeart/2005/8/layout/cycle2"/>
    <dgm:cxn modelId="{0C1F440E-0A40-48E4-AA9C-09236E1A9DB4}" type="presParOf" srcId="{5DC5EA6A-103F-4565-90BC-7E8BD058D39D}" destId="{D09C19C5-DA27-4874-8203-B81FFC060537}" srcOrd="6" destOrd="0" presId="urn:microsoft.com/office/officeart/2005/8/layout/cycle2"/>
    <dgm:cxn modelId="{CC54807A-CBCF-4842-8221-4B8B5F8A6181}" type="presParOf" srcId="{5DC5EA6A-103F-4565-90BC-7E8BD058D39D}" destId="{0AB5A4BC-2208-4476-968D-51AE87429AB6}" srcOrd="7" destOrd="0" presId="urn:microsoft.com/office/officeart/2005/8/layout/cycle2"/>
    <dgm:cxn modelId="{60E0E756-8D72-4408-ABC3-D127633C6A1E}" type="presParOf" srcId="{0AB5A4BC-2208-4476-968D-51AE87429AB6}" destId="{CC62F035-1EA1-4A11-B48F-B0DA5202FDBA}" srcOrd="0" destOrd="0" presId="urn:microsoft.com/office/officeart/2005/8/layout/cycle2"/>
    <dgm:cxn modelId="{ACF29971-B24A-4689-9F97-D232D6A3D19B}" type="presParOf" srcId="{5DC5EA6A-103F-4565-90BC-7E8BD058D39D}" destId="{E688060A-EA04-4731-AFB5-4A281F3B991B}" srcOrd="8" destOrd="0" presId="urn:microsoft.com/office/officeart/2005/8/layout/cycle2"/>
    <dgm:cxn modelId="{B2B1A64F-868D-40CC-8943-BC5458D73303}" type="presParOf" srcId="{5DC5EA6A-103F-4565-90BC-7E8BD058D39D}" destId="{63CD51BF-0D04-49AA-84FF-7259BF0E35F8}" srcOrd="9" destOrd="0" presId="urn:microsoft.com/office/officeart/2005/8/layout/cycle2"/>
    <dgm:cxn modelId="{5D5F603D-ED1A-495E-A71B-499F90361204}" type="presParOf" srcId="{63CD51BF-0D04-49AA-84FF-7259BF0E35F8}" destId="{5D60C165-7911-4C1F-AE4C-9E22B34CDC88}" srcOrd="0" destOrd="0" presId="urn:microsoft.com/office/officeart/2005/8/layout/cycle2"/>
    <dgm:cxn modelId="{B4B2AAB7-EAA6-4A59-BB8D-2CA0D91C000C}" type="presParOf" srcId="{5DC5EA6A-103F-4565-90BC-7E8BD058D39D}" destId="{056FC79E-9A9C-4A10-8E68-800C7367A0CC}" srcOrd="10" destOrd="0" presId="urn:microsoft.com/office/officeart/2005/8/layout/cycle2"/>
    <dgm:cxn modelId="{8E31D1D7-CAF3-4DFE-A08E-81D0269EB8C2}" type="presParOf" srcId="{5DC5EA6A-103F-4565-90BC-7E8BD058D39D}" destId="{D5E7CB8B-F059-4666-B3B4-14CBAA976469}" srcOrd="11" destOrd="0" presId="urn:microsoft.com/office/officeart/2005/8/layout/cycle2"/>
    <dgm:cxn modelId="{C730B456-8212-42A8-A228-20D18D229292}" type="presParOf" srcId="{D5E7CB8B-F059-4666-B3B4-14CBAA976469}" destId="{AAC1D87D-1B90-40ED-B18A-7E0F1A82D28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22EE98-2D82-4F2E-8783-92CDD338921D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611B7DD-020A-4DA3-AAF6-84A6BE26FB1A}">
      <dgm:prSet phldrT="[Текст]" custT="1"/>
      <dgm:spPr/>
      <dgm:t>
        <a:bodyPr/>
        <a:lstStyle/>
        <a:p>
          <a:r>
            <a:rPr lang="ru-RU" sz="2800" dirty="0" smtClean="0"/>
            <a:t>Наглядные</a:t>
          </a:r>
          <a:r>
            <a:rPr lang="ru-RU" sz="3600" dirty="0" smtClean="0"/>
            <a:t> </a:t>
          </a:r>
          <a:endParaRPr lang="ru-RU" sz="3600" dirty="0"/>
        </a:p>
      </dgm:t>
    </dgm:pt>
    <dgm:pt modelId="{5D92315C-A7BE-491E-B9C7-7E5263D402D7}" type="parTrans" cxnId="{7666AE0D-1CF6-4F77-BEA2-EEA9A0158E03}">
      <dgm:prSet/>
      <dgm:spPr/>
      <dgm:t>
        <a:bodyPr/>
        <a:lstStyle/>
        <a:p>
          <a:endParaRPr lang="ru-RU"/>
        </a:p>
      </dgm:t>
    </dgm:pt>
    <dgm:pt modelId="{0C1874C7-2C61-42AC-8886-F0B5127804E6}" type="sibTrans" cxnId="{7666AE0D-1CF6-4F77-BEA2-EEA9A0158E03}">
      <dgm:prSet/>
      <dgm:spPr/>
      <dgm:t>
        <a:bodyPr/>
        <a:lstStyle/>
        <a:p>
          <a:endParaRPr lang="ru-RU"/>
        </a:p>
      </dgm:t>
    </dgm:pt>
    <dgm:pt modelId="{91230619-CA4B-4AC3-83E9-82BA16120E9B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Рассматривание предмета</a:t>
          </a:r>
          <a:endParaRPr lang="ru-RU" sz="1400" b="1" dirty="0">
            <a:solidFill>
              <a:schemeClr val="tx1"/>
            </a:solidFill>
          </a:endParaRPr>
        </a:p>
      </dgm:t>
    </dgm:pt>
    <dgm:pt modelId="{F36F3D9C-5696-42D6-BDE0-EF866554B528}" type="parTrans" cxnId="{C6533C2B-C6D4-446E-9205-74F7F8E52C62}">
      <dgm:prSet/>
      <dgm:spPr/>
      <dgm:t>
        <a:bodyPr/>
        <a:lstStyle/>
        <a:p>
          <a:endParaRPr lang="ru-RU"/>
        </a:p>
      </dgm:t>
    </dgm:pt>
    <dgm:pt modelId="{F41FBF18-648B-47D0-9D82-2850408221BD}" type="sibTrans" cxnId="{C6533C2B-C6D4-446E-9205-74F7F8E52C62}">
      <dgm:prSet/>
      <dgm:spPr/>
      <dgm:t>
        <a:bodyPr/>
        <a:lstStyle/>
        <a:p>
          <a:endParaRPr lang="ru-RU"/>
        </a:p>
      </dgm:t>
    </dgm:pt>
    <dgm:pt modelId="{EA62DD30-A671-4482-9BE1-1E254EB7D1A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Наблюдение</a:t>
          </a:r>
          <a:r>
            <a:rPr lang="ru-RU" sz="1400" b="1" dirty="0" smtClean="0"/>
            <a:t> </a:t>
          </a:r>
          <a:endParaRPr lang="ru-RU" sz="1400" b="1" dirty="0"/>
        </a:p>
      </dgm:t>
    </dgm:pt>
    <dgm:pt modelId="{0B1AF7BA-FC00-4AFB-80CA-E57F4C6FC234}" type="parTrans" cxnId="{CB72A666-9D8D-4DAF-B995-152323636C3F}">
      <dgm:prSet/>
      <dgm:spPr/>
      <dgm:t>
        <a:bodyPr/>
        <a:lstStyle/>
        <a:p>
          <a:endParaRPr lang="ru-RU"/>
        </a:p>
      </dgm:t>
    </dgm:pt>
    <dgm:pt modelId="{B49FCF7E-97DC-4322-BEA2-180AB77F2B0E}" type="sibTrans" cxnId="{CB72A666-9D8D-4DAF-B995-152323636C3F}">
      <dgm:prSet/>
      <dgm:spPr/>
      <dgm:t>
        <a:bodyPr/>
        <a:lstStyle/>
        <a:p>
          <a:endParaRPr lang="ru-RU"/>
        </a:p>
      </dgm:t>
    </dgm:pt>
    <dgm:pt modelId="{2255AF1F-1DC5-49B8-BAB6-5F215A0418C3}">
      <dgm:prSet phldrT="[Текст]" custT="1"/>
      <dgm:spPr/>
      <dgm:t>
        <a:bodyPr/>
        <a:lstStyle/>
        <a:p>
          <a:r>
            <a:rPr lang="ru-RU" sz="2800" dirty="0" smtClean="0"/>
            <a:t>Словесные</a:t>
          </a:r>
          <a:r>
            <a:rPr lang="ru-RU" sz="3600" dirty="0" smtClean="0"/>
            <a:t> </a:t>
          </a:r>
          <a:endParaRPr lang="ru-RU" sz="3600" dirty="0"/>
        </a:p>
      </dgm:t>
    </dgm:pt>
    <dgm:pt modelId="{39E3D66A-D9FB-4130-B5A6-AF7FC3A15F59}" type="parTrans" cxnId="{29B55647-FE8C-4F15-BD58-C87F7BD220BB}">
      <dgm:prSet/>
      <dgm:spPr/>
      <dgm:t>
        <a:bodyPr/>
        <a:lstStyle/>
        <a:p>
          <a:endParaRPr lang="ru-RU"/>
        </a:p>
      </dgm:t>
    </dgm:pt>
    <dgm:pt modelId="{1F306B09-823A-47F0-9B30-E531ACB06BED}" type="sibTrans" cxnId="{29B55647-FE8C-4F15-BD58-C87F7BD220BB}">
      <dgm:prSet/>
      <dgm:spPr/>
      <dgm:t>
        <a:bodyPr/>
        <a:lstStyle/>
        <a:p>
          <a:endParaRPr lang="ru-RU"/>
        </a:p>
      </dgm:t>
    </dgm:pt>
    <dgm:pt modelId="{CC86A8F4-D6ED-4C04-8922-20063B612BC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Беседа, вопрос</a:t>
          </a:r>
          <a:endParaRPr lang="ru-RU" sz="1400" b="1" dirty="0">
            <a:solidFill>
              <a:schemeClr val="tx1"/>
            </a:solidFill>
          </a:endParaRPr>
        </a:p>
      </dgm:t>
    </dgm:pt>
    <dgm:pt modelId="{143636FF-BEDA-4FD8-9F4E-AD76F31647C2}" type="parTrans" cxnId="{3856DA3C-3546-4D77-A741-5EB5D60AEA11}">
      <dgm:prSet/>
      <dgm:spPr/>
      <dgm:t>
        <a:bodyPr/>
        <a:lstStyle/>
        <a:p>
          <a:endParaRPr lang="ru-RU"/>
        </a:p>
      </dgm:t>
    </dgm:pt>
    <dgm:pt modelId="{75EF0D4C-AB4F-45A0-9028-6D4E2B98869B}" type="sibTrans" cxnId="{3856DA3C-3546-4D77-A741-5EB5D60AEA11}">
      <dgm:prSet/>
      <dgm:spPr/>
      <dgm:t>
        <a:bodyPr/>
        <a:lstStyle/>
        <a:p>
          <a:endParaRPr lang="ru-RU"/>
        </a:p>
      </dgm:t>
    </dgm:pt>
    <dgm:pt modelId="{675A0210-EE46-4B34-B1E8-46C080C1FEF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Художественное слово</a:t>
          </a:r>
          <a:endParaRPr lang="ru-RU" sz="1400" b="1" dirty="0">
            <a:solidFill>
              <a:schemeClr val="tx1"/>
            </a:solidFill>
          </a:endParaRPr>
        </a:p>
      </dgm:t>
    </dgm:pt>
    <dgm:pt modelId="{20CA9E3E-F2CE-43CB-86F1-8AA037ED74D9}" type="parTrans" cxnId="{59FD9E0F-DB58-404D-A83A-A2B55C9CBFD9}">
      <dgm:prSet/>
      <dgm:spPr/>
      <dgm:t>
        <a:bodyPr/>
        <a:lstStyle/>
        <a:p>
          <a:endParaRPr lang="ru-RU"/>
        </a:p>
      </dgm:t>
    </dgm:pt>
    <dgm:pt modelId="{5ED96345-8289-41A5-9DBB-E1078B0379C5}" type="sibTrans" cxnId="{59FD9E0F-DB58-404D-A83A-A2B55C9CBFD9}">
      <dgm:prSet/>
      <dgm:spPr/>
      <dgm:t>
        <a:bodyPr/>
        <a:lstStyle/>
        <a:p>
          <a:endParaRPr lang="ru-RU"/>
        </a:p>
      </dgm:t>
    </dgm:pt>
    <dgm:pt modelId="{B68F2A54-BE2E-4798-9A5A-6B9B0EFF9358}">
      <dgm:prSet phldrT="[Текст]" custT="1"/>
      <dgm:spPr/>
      <dgm:t>
        <a:bodyPr/>
        <a:lstStyle/>
        <a:p>
          <a:r>
            <a:rPr lang="ru-RU" sz="2800" dirty="0" smtClean="0"/>
            <a:t>Игровые </a:t>
          </a:r>
          <a:endParaRPr lang="ru-RU" sz="2800" dirty="0"/>
        </a:p>
      </dgm:t>
    </dgm:pt>
    <dgm:pt modelId="{A0873F88-9EDF-4545-BD8F-106853D11CFF}" type="parTrans" cxnId="{03178D23-5ACE-4554-A4D5-EDC224CD300C}">
      <dgm:prSet/>
      <dgm:spPr/>
      <dgm:t>
        <a:bodyPr/>
        <a:lstStyle/>
        <a:p>
          <a:endParaRPr lang="ru-RU"/>
        </a:p>
      </dgm:t>
    </dgm:pt>
    <dgm:pt modelId="{FEBA6846-57D8-493C-B4EB-E1396EF3A079}" type="sibTrans" cxnId="{03178D23-5ACE-4554-A4D5-EDC224CD300C}">
      <dgm:prSet/>
      <dgm:spPr/>
      <dgm:t>
        <a:bodyPr/>
        <a:lstStyle/>
        <a:p>
          <a:endParaRPr lang="ru-RU"/>
        </a:p>
      </dgm:t>
    </dgm:pt>
    <dgm:pt modelId="{9978F59A-F043-4BF1-BA91-D349B1AC3384}">
      <dgm:prSet phldrT="[Текст]" custT="1"/>
      <dgm:spPr/>
      <dgm:t>
        <a:bodyPr/>
        <a:lstStyle/>
        <a:p>
          <a:r>
            <a:rPr lang="ru-RU" sz="1100" b="1" dirty="0" smtClean="0">
              <a:solidFill>
                <a:schemeClr val="tx1"/>
              </a:solidFill>
            </a:rPr>
            <a:t>Сюжетно-игровые ситуации по типу режиссерских игр (обыгрывание предметов, изображения, незаконченного изображения)</a:t>
          </a:r>
          <a:endParaRPr lang="ru-RU" sz="1100" b="1" dirty="0">
            <a:solidFill>
              <a:schemeClr val="tx1"/>
            </a:solidFill>
          </a:endParaRPr>
        </a:p>
      </dgm:t>
    </dgm:pt>
    <dgm:pt modelId="{4B95D2B5-1EE2-4DA3-9F53-86BB732C474E}" type="parTrans" cxnId="{AD9D717A-9220-40B3-9CBF-327557593652}">
      <dgm:prSet/>
      <dgm:spPr/>
      <dgm:t>
        <a:bodyPr/>
        <a:lstStyle/>
        <a:p>
          <a:endParaRPr lang="ru-RU"/>
        </a:p>
      </dgm:t>
    </dgm:pt>
    <dgm:pt modelId="{1E2180CF-D5C1-4AD5-A6F1-FE1A6A2F619B}" type="sibTrans" cxnId="{AD9D717A-9220-40B3-9CBF-327557593652}">
      <dgm:prSet/>
      <dgm:spPr/>
      <dgm:t>
        <a:bodyPr/>
        <a:lstStyle/>
        <a:p>
          <a:endParaRPr lang="ru-RU"/>
        </a:p>
      </dgm:t>
    </dgm:pt>
    <dgm:pt modelId="{546DC8E1-7785-437E-8027-3C836850E613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Сюжетно игровые ситуации с ролевым поведением детей и педагога</a:t>
          </a:r>
          <a:endParaRPr lang="ru-RU" sz="1200" b="1" dirty="0">
            <a:solidFill>
              <a:schemeClr val="tx1"/>
            </a:solidFill>
          </a:endParaRPr>
        </a:p>
      </dgm:t>
    </dgm:pt>
    <dgm:pt modelId="{146964BB-A8E7-4DEF-A283-A81FC944380F}" type="parTrans" cxnId="{543646B6-501A-45D7-BCDD-6779682FC0B1}">
      <dgm:prSet/>
      <dgm:spPr/>
      <dgm:t>
        <a:bodyPr/>
        <a:lstStyle/>
        <a:p>
          <a:endParaRPr lang="ru-RU"/>
        </a:p>
      </dgm:t>
    </dgm:pt>
    <dgm:pt modelId="{C52C09B4-0D30-485A-AC38-88C94701499F}" type="sibTrans" cxnId="{543646B6-501A-45D7-BCDD-6779682FC0B1}">
      <dgm:prSet/>
      <dgm:spPr/>
      <dgm:t>
        <a:bodyPr/>
        <a:lstStyle/>
        <a:p>
          <a:endParaRPr lang="ru-RU"/>
        </a:p>
      </dgm:t>
    </dgm:pt>
    <dgm:pt modelId="{A956AF77-47CE-4D11-8447-FDB20EC9B800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Образец </a:t>
          </a:r>
          <a:endParaRPr lang="ru-RU" sz="1400" b="1" dirty="0">
            <a:solidFill>
              <a:schemeClr val="tx1"/>
            </a:solidFill>
          </a:endParaRPr>
        </a:p>
      </dgm:t>
    </dgm:pt>
    <dgm:pt modelId="{2FC66A24-6C9C-4459-9BB9-1ECCDF5DF357}" type="parTrans" cxnId="{478019A7-3F91-4266-9443-11F3C35167E7}">
      <dgm:prSet/>
      <dgm:spPr/>
      <dgm:t>
        <a:bodyPr/>
        <a:lstStyle/>
        <a:p>
          <a:endParaRPr lang="ru-RU"/>
        </a:p>
      </dgm:t>
    </dgm:pt>
    <dgm:pt modelId="{AB6E45DA-4DD8-4D34-A107-E8B298BF9C34}" type="sibTrans" cxnId="{478019A7-3F91-4266-9443-11F3C35167E7}">
      <dgm:prSet/>
      <dgm:spPr/>
      <dgm:t>
        <a:bodyPr/>
        <a:lstStyle/>
        <a:p>
          <a:endParaRPr lang="ru-RU"/>
        </a:p>
      </dgm:t>
    </dgm:pt>
    <dgm:pt modelId="{DB4BBBE7-7B4C-4606-A903-01915FE213B4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Прием показа способов изображения</a:t>
          </a:r>
          <a:endParaRPr lang="ru-RU" sz="1400" b="1" dirty="0">
            <a:solidFill>
              <a:schemeClr val="tx1"/>
            </a:solidFill>
          </a:endParaRPr>
        </a:p>
      </dgm:t>
    </dgm:pt>
    <dgm:pt modelId="{3CDE0DF9-91F3-4230-AAEC-E92901D84EDB}" type="parTrans" cxnId="{0E4444BC-BD91-443D-8A19-C69CF7D1D867}">
      <dgm:prSet/>
      <dgm:spPr/>
      <dgm:t>
        <a:bodyPr/>
        <a:lstStyle/>
        <a:p>
          <a:endParaRPr lang="ru-RU"/>
        </a:p>
      </dgm:t>
    </dgm:pt>
    <dgm:pt modelId="{43516B99-4F72-4AE8-95CC-3622A3EBD9B2}" type="sibTrans" cxnId="{0E4444BC-BD91-443D-8A19-C69CF7D1D867}">
      <dgm:prSet/>
      <dgm:spPr/>
      <dgm:t>
        <a:bodyPr/>
        <a:lstStyle/>
        <a:p>
          <a:endParaRPr lang="ru-RU"/>
        </a:p>
      </dgm:t>
    </dgm:pt>
    <dgm:pt modelId="{87CCD4F6-CC6A-42C1-A83A-6F7FDBAE2E2A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Решение  проблемной ситуации</a:t>
          </a:r>
          <a:endParaRPr lang="ru-RU" sz="1400" b="1" dirty="0">
            <a:solidFill>
              <a:schemeClr val="tx1"/>
            </a:solidFill>
          </a:endParaRPr>
        </a:p>
      </dgm:t>
    </dgm:pt>
    <dgm:pt modelId="{7F57DAE1-D5E0-4B67-BEEF-D8731D852AB7}" type="parTrans" cxnId="{0DEFDE4A-50C2-4E16-8368-138FBA2EBC66}">
      <dgm:prSet/>
      <dgm:spPr/>
      <dgm:t>
        <a:bodyPr/>
        <a:lstStyle/>
        <a:p>
          <a:endParaRPr lang="ru-RU"/>
        </a:p>
      </dgm:t>
    </dgm:pt>
    <dgm:pt modelId="{A62E2661-13B5-403F-BB5D-A08FF00C52E3}" type="sibTrans" cxnId="{0DEFDE4A-50C2-4E16-8368-138FBA2EBC66}">
      <dgm:prSet/>
      <dgm:spPr/>
      <dgm:t>
        <a:bodyPr/>
        <a:lstStyle/>
        <a:p>
          <a:endParaRPr lang="ru-RU"/>
        </a:p>
      </dgm:t>
    </dgm:pt>
    <dgm:pt modelId="{5B7A4514-0865-4B11-98CB-CA12CCEB790A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Поощрение </a:t>
          </a:r>
          <a:endParaRPr lang="ru-RU" sz="1400" b="1" dirty="0">
            <a:solidFill>
              <a:schemeClr val="tx1"/>
            </a:solidFill>
          </a:endParaRPr>
        </a:p>
      </dgm:t>
    </dgm:pt>
    <dgm:pt modelId="{889721A1-BEBE-42BC-AD80-6B36EE0F272C}" type="parTrans" cxnId="{763D57B9-181C-40B3-A1DE-BB3F51F58548}">
      <dgm:prSet/>
      <dgm:spPr/>
      <dgm:t>
        <a:bodyPr/>
        <a:lstStyle/>
        <a:p>
          <a:endParaRPr lang="ru-RU"/>
        </a:p>
      </dgm:t>
    </dgm:pt>
    <dgm:pt modelId="{1F6891B7-80BD-4B25-98D2-ED1D25100D40}" type="sibTrans" cxnId="{763D57B9-181C-40B3-A1DE-BB3F51F58548}">
      <dgm:prSet/>
      <dgm:spPr/>
      <dgm:t>
        <a:bodyPr/>
        <a:lstStyle/>
        <a:p>
          <a:endParaRPr lang="ru-RU"/>
        </a:p>
      </dgm:t>
    </dgm:pt>
    <dgm:pt modelId="{B87925BF-73C0-4E58-AF48-F228658C8E33}">
      <dgm:prSet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Использование дидактических игр и упражнений</a:t>
          </a:r>
          <a:endParaRPr lang="ru-RU" sz="1200" b="1" dirty="0">
            <a:solidFill>
              <a:schemeClr val="tx1"/>
            </a:solidFill>
          </a:endParaRPr>
        </a:p>
      </dgm:t>
    </dgm:pt>
    <dgm:pt modelId="{C9E85049-88E9-479A-93AF-B04F87EE2562}" type="parTrans" cxnId="{416D7992-FCA9-41A9-A51C-335DD34670FA}">
      <dgm:prSet/>
      <dgm:spPr/>
      <dgm:t>
        <a:bodyPr/>
        <a:lstStyle/>
        <a:p>
          <a:endParaRPr lang="ru-RU"/>
        </a:p>
      </dgm:t>
    </dgm:pt>
    <dgm:pt modelId="{3346C900-FED0-4B4A-9183-C378A34F8A3E}" type="sibTrans" cxnId="{416D7992-FCA9-41A9-A51C-335DD34670FA}">
      <dgm:prSet/>
      <dgm:spPr/>
      <dgm:t>
        <a:bodyPr/>
        <a:lstStyle/>
        <a:p>
          <a:endParaRPr lang="ru-RU"/>
        </a:p>
      </dgm:t>
    </dgm:pt>
    <dgm:pt modelId="{5A694766-E719-44DD-B230-3F716C037C34}" type="pres">
      <dgm:prSet presAssocID="{2B22EE98-2D82-4F2E-8783-92CDD338921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E7D35A-2391-4164-A3D3-F9D2708FAE19}" type="pres">
      <dgm:prSet presAssocID="{7611B7DD-020A-4DA3-AAF6-84A6BE26FB1A}" presName="compNode" presStyleCnt="0"/>
      <dgm:spPr/>
    </dgm:pt>
    <dgm:pt modelId="{BA3C86EF-B213-4A85-9DBA-95DCD269B992}" type="pres">
      <dgm:prSet presAssocID="{7611B7DD-020A-4DA3-AAF6-84A6BE26FB1A}" presName="aNode" presStyleLbl="bgShp" presStyleIdx="0" presStyleCnt="3" custLinFactNeighborX="-493" custLinFactNeighborY="632"/>
      <dgm:spPr/>
      <dgm:t>
        <a:bodyPr/>
        <a:lstStyle/>
        <a:p>
          <a:endParaRPr lang="ru-RU"/>
        </a:p>
      </dgm:t>
    </dgm:pt>
    <dgm:pt modelId="{6B42F0B1-2041-4D27-B7A2-8C797A8FFC09}" type="pres">
      <dgm:prSet presAssocID="{7611B7DD-020A-4DA3-AAF6-84A6BE26FB1A}" presName="textNode" presStyleLbl="bgShp" presStyleIdx="0" presStyleCnt="3"/>
      <dgm:spPr/>
      <dgm:t>
        <a:bodyPr/>
        <a:lstStyle/>
        <a:p>
          <a:endParaRPr lang="ru-RU"/>
        </a:p>
      </dgm:t>
    </dgm:pt>
    <dgm:pt modelId="{288AD1D8-B722-4D63-84D9-4BE6A7475E7A}" type="pres">
      <dgm:prSet presAssocID="{7611B7DD-020A-4DA3-AAF6-84A6BE26FB1A}" presName="compChildNode" presStyleCnt="0"/>
      <dgm:spPr/>
    </dgm:pt>
    <dgm:pt modelId="{D650DB05-248E-4959-A2EC-B5088C575943}" type="pres">
      <dgm:prSet presAssocID="{7611B7DD-020A-4DA3-AAF6-84A6BE26FB1A}" presName="theInnerList" presStyleCnt="0"/>
      <dgm:spPr/>
    </dgm:pt>
    <dgm:pt modelId="{69EDDDBE-66BD-40F4-BD8D-8F1C6C5549FA}" type="pres">
      <dgm:prSet presAssocID="{91230619-CA4B-4AC3-83E9-82BA16120E9B}" presName="child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3F32F-9E89-4F99-B89B-E06F203979D3}" type="pres">
      <dgm:prSet presAssocID="{91230619-CA4B-4AC3-83E9-82BA16120E9B}" presName="aSpace2" presStyleCnt="0"/>
      <dgm:spPr/>
    </dgm:pt>
    <dgm:pt modelId="{A3380AED-558A-4D4A-97E2-880226C7FCC6}" type="pres">
      <dgm:prSet presAssocID="{A956AF77-47CE-4D11-8447-FDB20EC9B800}" presName="child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98975-0657-45AF-9094-B2A6BF00FF5D}" type="pres">
      <dgm:prSet presAssocID="{A956AF77-47CE-4D11-8447-FDB20EC9B800}" presName="aSpace2" presStyleCnt="0"/>
      <dgm:spPr/>
    </dgm:pt>
    <dgm:pt modelId="{F1B9AD08-0579-4A6A-BC8E-9B6E7CDF3187}" type="pres">
      <dgm:prSet presAssocID="{EA62DD30-A671-4482-9BE1-1E254EB7D1A5}" presName="child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B0481-64F1-4BA3-BEC1-96CDB1FD105E}" type="pres">
      <dgm:prSet presAssocID="{EA62DD30-A671-4482-9BE1-1E254EB7D1A5}" presName="aSpace2" presStyleCnt="0"/>
      <dgm:spPr/>
    </dgm:pt>
    <dgm:pt modelId="{BC4CEF1A-24D0-4463-A2B6-6112533BA25E}" type="pres">
      <dgm:prSet presAssocID="{DB4BBBE7-7B4C-4606-A903-01915FE213B4}" presName="child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16F5D-224F-40D9-B23A-A4532D59C34A}" type="pres">
      <dgm:prSet presAssocID="{7611B7DD-020A-4DA3-AAF6-84A6BE26FB1A}" presName="aSpace" presStyleCnt="0"/>
      <dgm:spPr/>
    </dgm:pt>
    <dgm:pt modelId="{7DD5B108-99DE-44E5-865C-D9FA65296139}" type="pres">
      <dgm:prSet presAssocID="{2255AF1F-1DC5-49B8-BAB6-5F215A0418C3}" presName="compNode" presStyleCnt="0"/>
      <dgm:spPr/>
    </dgm:pt>
    <dgm:pt modelId="{96B0036A-6BBC-487A-89A5-B3DC0292E740}" type="pres">
      <dgm:prSet presAssocID="{2255AF1F-1DC5-49B8-BAB6-5F215A0418C3}" presName="aNode" presStyleLbl="bgShp" presStyleIdx="1" presStyleCnt="3"/>
      <dgm:spPr/>
      <dgm:t>
        <a:bodyPr/>
        <a:lstStyle/>
        <a:p>
          <a:endParaRPr lang="ru-RU"/>
        </a:p>
      </dgm:t>
    </dgm:pt>
    <dgm:pt modelId="{854D2B11-2F58-46D4-A7F3-0C47F0F3F341}" type="pres">
      <dgm:prSet presAssocID="{2255AF1F-1DC5-49B8-BAB6-5F215A0418C3}" presName="textNode" presStyleLbl="bgShp" presStyleIdx="1" presStyleCnt="3"/>
      <dgm:spPr/>
      <dgm:t>
        <a:bodyPr/>
        <a:lstStyle/>
        <a:p>
          <a:endParaRPr lang="ru-RU"/>
        </a:p>
      </dgm:t>
    </dgm:pt>
    <dgm:pt modelId="{A9D2503C-36BD-4FE3-9F5E-6A9E732B5901}" type="pres">
      <dgm:prSet presAssocID="{2255AF1F-1DC5-49B8-BAB6-5F215A0418C3}" presName="compChildNode" presStyleCnt="0"/>
      <dgm:spPr/>
    </dgm:pt>
    <dgm:pt modelId="{3720A5B1-3959-4B6D-8AB5-957BB424B5EB}" type="pres">
      <dgm:prSet presAssocID="{2255AF1F-1DC5-49B8-BAB6-5F215A0418C3}" presName="theInnerList" presStyleCnt="0"/>
      <dgm:spPr/>
    </dgm:pt>
    <dgm:pt modelId="{454CB299-F429-4C70-A2D7-D92536A4D325}" type="pres">
      <dgm:prSet presAssocID="{CC86A8F4-D6ED-4C04-8922-20063B612BC9}" presName="child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529894-93CB-4E47-8FF5-13AC6DB86823}" type="pres">
      <dgm:prSet presAssocID="{CC86A8F4-D6ED-4C04-8922-20063B612BC9}" presName="aSpace2" presStyleCnt="0"/>
      <dgm:spPr/>
    </dgm:pt>
    <dgm:pt modelId="{38827656-F969-4065-B75E-02335BBA3862}" type="pres">
      <dgm:prSet presAssocID="{675A0210-EE46-4B34-B1E8-46C080C1FEF1}" presName="child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EA37E-6131-41B9-8870-E5577C30BEE0}" type="pres">
      <dgm:prSet presAssocID="{675A0210-EE46-4B34-B1E8-46C080C1FEF1}" presName="aSpace2" presStyleCnt="0"/>
      <dgm:spPr/>
    </dgm:pt>
    <dgm:pt modelId="{A9549647-E70A-414F-9FF7-1B2CA7F066AF}" type="pres">
      <dgm:prSet presAssocID="{87CCD4F6-CC6A-42C1-A83A-6F7FDBAE2E2A}" presName="child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B1563-1049-4142-85AC-026BB555D0AA}" type="pres">
      <dgm:prSet presAssocID="{87CCD4F6-CC6A-42C1-A83A-6F7FDBAE2E2A}" presName="aSpace2" presStyleCnt="0"/>
      <dgm:spPr/>
    </dgm:pt>
    <dgm:pt modelId="{4DFD7BA0-79AC-42F0-876A-2DF517909661}" type="pres">
      <dgm:prSet presAssocID="{5B7A4514-0865-4B11-98CB-CA12CCEB790A}" presName="child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7FF1B3-A39A-4A11-91A6-D71EFC15D790}" type="pres">
      <dgm:prSet presAssocID="{2255AF1F-1DC5-49B8-BAB6-5F215A0418C3}" presName="aSpace" presStyleCnt="0"/>
      <dgm:spPr/>
    </dgm:pt>
    <dgm:pt modelId="{0CA346B4-7FFC-489C-AEF2-D6009B23BD22}" type="pres">
      <dgm:prSet presAssocID="{B68F2A54-BE2E-4798-9A5A-6B9B0EFF9358}" presName="compNode" presStyleCnt="0"/>
      <dgm:spPr/>
    </dgm:pt>
    <dgm:pt modelId="{9C4FF8FF-E989-4723-A4A8-1E2B1EB2729F}" type="pres">
      <dgm:prSet presAssocID="{B68F2A54-BE2E-4798-9A5A-6B9B0EFF9358}" presName="aNode" presStyleLbl="bgShp" presStyleIdx="2" presStyleCnt="3"/>
      <dgm:spPr/>
      <dgm:t>
        <a:bodyPr/>
        <a:lstStyle/>
        <a:p>
          <a:endParaRPr lang="ru-RU"/>
        </a:p>
      </dgm:t>
    </dgm:pt>
    <dgm:pt modelId="{C0BBDECA-F06A-43E2-807D-D4B8312FAE22}" type="pres">
      <dgm:prSet presAssocID="{B68F2A54-BE2E-4798-9A5A-6B9B0EFF9358}" presName="textNode" presStyleLbl="bgShp" presStyleIdx="2" presStyleCnt="3"/>
      <dgm:spPr/>
      <dgm:t>
        <a:bodyPr/>
        <a:lstStyle/>
        <a:p>
          <a:endParaRPr lang="ru-RU"/>
        </a:p>
      </dgm:t>
    </dgm:pt>
    <dgm:pt modelId="{BF72C7AC-F3CA-4B1E-A1D4-F1BEAD8506A9}" type="pres">
      <dgm:prSet presAssocID="{B68F2A54-BE2E-4798-9A5A-6B9B0EFF9358}" presName="compChildNode" presStyleCnt="0"/>
      <dgm:spPr/>
    </dgm:pt>
    <dgm:pt modelId="{2C774310-2B84-43C6-B281-D62D53CE2B15}" type="pres">
      <dgm:prSet presAssocID="{B68F2A54-BE2E-4798-9A5A-6B9B0EFF9358}" presName="theInnerList" presStyleCnt="0"/>
      <dgm:spPr/>
    </dgm:pt>
    <dgm:pt modelId="{F00AB1B4-1D66-45D5-B727-A44A1F5E67D3}" type="pres">
      <dgm:prSet presAssocID="{9978F59A-F043-4BF1-BA91-D349B1AC3384}" presName="child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A5782B-B726-41E6-B0A7-C1CBAA5B8C15}" type="pres">
      <dgm:prSet presAssocID="{9978F59A-F043-4BF1-BA91-D349B1AC3384}" presName="aSpace2" presStyleCnt="0"/>
      <dgm:spPr/>
    </dgm:pt>
    <dgm:pt modelId="{86636468-571C-457A-808E-1E95A83D6CCB}" type="pres">
      <dgm:prSet presAssocID="{546DC8E1-7785-437E-8027-3C836850E613}" presName="child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7A03EE-3B78-4573-88CC-31E51C0AC6FB}" type="pres">
      <dgm:prSet presAssocID="{546DC8E1-7785-437E-8027-3C836850E613}" presName="aSpace2" presStyleCnt="0"/>
      <dgm:spPr/>
    </dgm:pt>
    <dgm:pt modelId="{3D92B627-B0B5-44ED-BD2F-2CE1E8FF43BA}" type="pres">
      <dgm:prSet presAssocID="{B87925BF-73C0-4E58-AF48-F228658C8E33}" presName="child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3D57B9-181C-40B3-A1DE-BB3F51F58548}" srcId="{2255AF1F-1DC5-49B8-BAB6-5F215A0418C3}" destId="{5B7A4514-0865-4B11-98CB-CA12CCEB790A}" srcOrd="3" destOrd="0" parTransId="{889721A1-BEBE-42BC-AD80-6B36EE0F272C}" sibTransId="{1F6891B7-80BD-4B25-98D2-ED1D25100D40}"/>
    <dgm:cxn modelId="{910B10C3-AAD1-404A-A5FD-804E927D8EDB}" type="presOf" srcId="{9978F59A-F043-4BF1-BA91-D349B1AC3384}" destId="{F00AB1B4-1D66-45D5-B727-A44A1F5E67D3}" srcOrd="0" destOrd="0" presId="urn:microsoft.com/office/officeart/2005/8/layout/lProcess2"/>
    <dgm:cxn modelId="{0389D183-C7E2-441F-8F69-1F848184B4D4}" type="presOf" srcId="{CC86A8F4-D6ED-4C04-8922-20063B612BC9}" destId="{454CB299-F429-4C70-A2D7-D92536A4D325}" srcOrd="0" destOrd="0" presId="urn:microsoft.com/office/officeart/2005/8/layout/lProcess2"/>
    <dgm:cxn modelId="{03178D23-5ACE-4554-A4D5-EDC224CD300C}" srcId="{2B22EE98-2D82-4F2E-8783-92CDD338921D}" destId="{B68F2A54-BE2E-4798-9A5A-6B9B0EFF9358}" srcOrd="2" destOrd="0" parTransId="{A0873F88-9EDF-4545-BD8F-106853D11CFF}" sibTransId="{FEBA6846-57D8-493C-B4EB-E1396EF3A079}"/>
    <dgm:cxn modelId="{6D10DFDE-C1D9-4A71-BD9D-D398371FD7CA}" type="presOf" srcId="{B87925BF-73C0-4E58-AF48-F228658C8E33}" destId="{3D92B627-B0B5-44ED-BD2F-2CE1E8FF43BA}" srcOrd="0" destOrd="0" presId="urn:microsoft.com/office/officeart/2005/8/layout/lProcess2"/>
    <dgm:cxn modelId="{EC023A2E-D1B2-452B-8332-69D893F23A3E}" type="presOf" srcId="{7611B7DD-020A-4DA3-AAF6-84A6BE26FB1A}" destId="{6B42F0B1-2041-4D27-B7A2-8C797A8FFC09}" srcOrd="1" destOrd="0" presId="urn:microsoft.com/office/officeart/2005/8/layout/lProcess2"/>
    <dgm:cxn modelId="{6729CEDF-2A59-48B4-880A-97E719B0C5C4}" type="presOf" srcId="{DB4BBBE7-7B4C-4606-A903-01915FE213B4}" destId="{BC4CEF1A-24D0-4463-A2B6-6112533BA25E}" srcOrd="0" destOrd="0" presId="urn:microsoft.com/office/officeart/2005/8/layout/lProcess2"/>
    <dgm:cxn modelId="{29B55647-FE8C-4F15-BD58-C87F7BD220BB}" srcId="{2B22EE98-2D82-4F2E-8783-92CDD338921D}" destId="{2255AF1F-1DC5-49B8-BAB6-5F215A0418C3}" srcOrd="1" destOrd="0" parTransId="{39E3D66A-D9FB-4130-B5A6-AF7FC3A15F59}" sibTransId="{1F306B09-823A-47F0-9B30-E531ACB06BED}"/>
    <dgm:cxn modelId="{A0795372-4868-42AF-B4B4-A7B9ADF557F5}" type="presOf" srcId="{B68F2A54-BE2E-4798-9A5A-6B9B0EFF9358}" destId="{9C4FF8FF-E989-4723-A4A8-1E2B1EB2729F}" srcOrd="0" destOrd="0" presId="urn:microsoft.com/office/officeart/2005/8/layout/lProcess2"/>
    <dgm:cxn modelId="{0E4444BC-BD91-443D-8A19-C69CF7D1D867}" srcId="{7611B7DD-020A-4DA3-AAF6-84A6BE26FB1A}" destId="{DB4BBBE7-7B4C-4606-A903-01915FE213B4}" srcOrd="3" destOrd="0" parTransId="{3CDE0DF9-91F3-4230-AAEC-E92901D84EDB}" sibTransId="{43516B99-4F72-4AE8-95CC-3622A3EBD9B2}"/>
    <dgm:cxn modelId="{7F72B617-0933-4A60-A690-A28872F7CCC4}" type="presOf" srcId="{EA62DD30-A671-4482-9BE1-1E254EB7D1A5}" destId="{F1B9AD08-0579-4A6A-BC8E-9B6E7CDF3187}" srcOrd="0" destOrd="0" presId="urn:microsoft.com/office/officeart/2005/8/layout/lProcess2"/>
    <dgm:cxn modelId="{D54F436F-0AAE-4ADA-96E9-9881861024C5}" type="presOf" srcId="{A956AF77-47CE-4D11-8447-FDB20EC9B800}" destId="{A3380AED-558A-4D4A-97E2-880226C7FCC6}" srcOrd="0" destOrd="0" presId="urn:microsoft.com/office/officeart/2005/8/layout/lProcess2"/>
    <dgm:cxn modelId="{0DEFDE4A-50C2-4E16-8368-138FBA2EBC66}" srcId="{2255AF1F-1DC5-49B8-BAB6-5F215A0418C3}" destId="{87CCD4F6-CC6A-42C1-A83A-6F7FDBAE2E2A}" srcOrd="2" destOrd="0" parTransId="{7F57DAE1-D5E0-4B67-BEEF-D8731D852AB7}" sibTransId="{A62E2661-13B5-403F-BB5D-A08FF00C52E3}"/>
    <dgm:cxn modelId="{59A7EEE8-E3D0-4883-A56D-90D9C9BA8504}" type="presOf" srcId="{675A0210-EE46-4B34-B1E8-46C080C1FEF1}" destId="{38827656-F969-4065-B75E-02335BBA3862}" srcOrd="0" destOrd="0" presId="urn:microsoft.com/office/officeart/2005/8/layout/lProcess2"/>
    <dgm:cxn modelId="{28B8B7B4-3378-47D3-AE18-4A2119C36914}" type="presOf" srcId="{546DC8E1-7785-437E-8027-3C836850E613}" destId="{86636468-571C-457A-808E-1E95A83D6CCB}" srcOrd="0" destOrd="0" presId="urn:microsoft.com/office/officeart/2005/8/layout/lProcess2"/>
    <dgm:cxn modelId="{7666AE0D-1CF6-4F77-BEA2-EEA9A0158E03}" srcId="{2B22EE98-2D82-4F2E-8783-92CDD338921D}" destId="{7611B7DD-020A-4DA3-AAF6-84A6BE26FB1A}" srcOrd="0" destOrd="0" parTransId="{5D92315C-A7BE-491E-B9C7-7E5263D402D7}" sibTransId="{0C1874C7-2C61-42AC-8886-F0B5127804E6}"/>
    <dgm:cxn modelId="{EAF16F40-1C7F-4D97-A191-54229770741D}" type="presOf" srcId="{7611B7DD-020A-4DA3-AAF6-84A6BE26FB1A}" destId="{BA3C86EF-B213-4A85-9DBA-95DCD269B992}" srcOrd="0" destOrd="0" presId="urn:microsoft.com/office/officeart/2005/8/layout/lProcess2"/>
    <dgm:cxn modelId="{416D7992-FCA9-41A9-A51C-335DD34670FA}" srcId="{B68F2A54-BE2E-4798-9A5A-6B9B0EFF9358}" destId="{B87925BF-73C0-4E58-AF48-F228658C8E33}" srcOrd="2" destOrd="0" parTransId="{C9E85049-88E9-479A-93AF-B04F87EE2562}" sibTransId="{3346C900-FED0-4B4A-9183-C378A34F8A3E}"/>
    <dgm:cxn modelId="{3C1AD832-36AE-412D-9CAF-D5F89566DD16}" type="presOf" srcId="{B68F2A54-BE2E-4798-9A5A-6B9B0EFF9358}" destId="{C0BBDECA-F06A-43E2-807D-D4B8312FAE22}" srcOrd="1" destOrd="0" presId="urn:microsoft.com/office/officeart/2005/8/layout/lProcess2"/>
    <dgm:cxn modelId="{C6533C2B-C6D4-446E-9205-74F7F8E52C62}" srcId="{7611B7DD-020A-4DA3-AAF6-84A6BE26FB1A}" destId="{91230619-CA4B-4AC3-83E9-82BA16120E9B}" srcOrd="0" destOrd="0" parTransId="{F36F3D9C-5696-42D6-BDE0-EF866554B528}" sibTransId="{F41FBF18-648B-47D0-9D82-2850408221BD}"/>
    <dgm:cxn modelId="{59FD9E0F-DB58-404D-A83A-A2B55C9CBFD9}" srcId="{2255AF1F-1DC5-49B8-BAB6-5F215A0418C3}" destId="{675A0210-EE46-4B34-B1E8-46C080C1FEF1}" srcOrd="1" destOrd="0" parTransId="{20CA9E3E-F2CE-43CB-86F1-8AA037ED74D9}" sibTransId="{5ED96345-8289-41A5-9DBB-E1078B0379C5}"/>
    <dgm:cxn modelId="{E24FB3E9-7296-41B3-AEF4-131BB430E6A7}" type="presOf" srcId="{2255AF1F-1DC5-49B8-BAB6-5F215A0418C3}" destId="{854D2B11-2F58-46D4-A7F3-0C47F0F3F341}" srcOrd="1" destOrd="0" presId="urn:microsoft.com/office/officeart/2005/8/layout/lProcess2"/>
    <dgm:cxn modelId="{478019A7-3F91-4266-9443-11F3C35167E7}" srcId="{7611B7DD-020A-4DA3-AAF6-84A6BE26FB1A}" destId="{A956AF77-47CE-4D11-8447-FDB20EC9B800}" srcOrd="1" destOrd="0" parTransId="{2FC66A24-6C9C-4459-9BB9-1ECCDF5DF357}" sibTransId="{AB6E45DA-4DD8-4D34-A107-E8B298BF9C34}"/>
    <dgm:cxn modelId="{24D2EF7A-9A64-4E3D-BFC6-346C85129A23}" type="presOf" srcId="{2255AF1F-1DC5-49B8-BAB6-5F215A0418C3}" destId="{96B0036A-6BBC-487A-89A5-B3DC0292E740}" srcOrd="0" destOrd="0" presId="urn:microsoft.com/office/officeart/2005/8/layout/lProcess2"/>
    <dgm:cxn modelId="{5585BDDE-8C99-4B4E-8D8A-BB65344C0327}" type="presOf" srcId="{5B7A4514-0865-4B11-98CB-CA12CCEB790A}" destId="{4DFD7BA0-79AC-42F0-876A-2DF517909661}" srcOrd="0" destOrd="0" presId="urn:microsoft.com/office/officeart/2005/8/layout/lProcess2"/>
    <dgm:cxn modelId="{3A4E5A55-1226-4B4F-8AD0-1A3FA0611CA7}" type="presOf" srcId="{91230619-CA4B-4AC3-83E9-82BA16120E9B}" destId="{69EDDDBE-66BD-40F4-BD8D-8F1C6C5549FA}" srcOrd="0" destOrd="0" presId="urn:microsoft.com/office/officeart/2005/8/layout/lProcess2"/>
    <dgm:cxn modelId="{69CC98CE-116D-46B9-ACC2-40A613280B83}" type="presOf" srcId="{87CCD4F6-CC6A-42C1-A83A-6F7FDBAE2E2A}" destId="{A9549647-E70A-414F-9FF7-1B2CA7F066AF}" srcOrd="0" destOrd="0" presId="urn:microsoft.com/office/officeart/2005/8/layout/lProcess2"/>
    <dgm:cxn modelId="{AD9D717A-9220-40B3-9CBF-327557593652}" srcId="{B68F2A54-BE2E-4798-9A5A-6B9B0EFF9358}" destId="{9978F59A-F043-4BF1-BA91-D349B1AC3384}" srcOrd="0" destOrd="0" parTransId="{4B95D2B5-1EE2-4DA3-9F53-86BB732C474E}" sibTransId="{1E2180CF-D5C1-4AD5-A6F1-FE1A6A2F619B}"/>
    <dgm:cxn modelId="{3856DA3C-3546-4D77-A741-5EB5D60AEA11}" srcId="{2255AF1F-1DC5-49B8-BAB6-5F215A0418C3}" destId="{CC86A8F4-D6ED-4C04-8922-20063B612BC9}" srcOrd="0" destOrd="0" parTransId="{143636FF-BEDA-4FD8-9F4E-AD76F31647C2}" sibTransId="{75EF0D4C-AB4F-45A0-9028-6D4E2B98869B}"/>
    <dgm:cxn modelId="{543646B6-501A-45D7-BCDD-6779682FC0B1}" srcId="{B68F2A54-BE2E-4798-9A5A-6B9B0EFF9358}" destId="{546DC8E1-7785-437E-8027-3C836850E613}" srcOrd="1" destOrd="0" parTransId="{146964BB-A8E7-4DEF-A283-A81FC944380F}" sibTransId="{C52C09B4-0D30-485A-AC38-88C94701499F}"/>
    <dgm:cxn modelId="{68891594-BBCF-40C5-ACDC-EB74AF378539}" type="presOf" srcId="{2B22EE98-2D82-4F2E-8783-92CDD338921D}" destId="{5A694766-E719-44DD-B230-3F716C037C34}" srcOrd="0" destOrd="0" presId="urn:microsoft.com/office/officeart/2005/8/layout/lProcess2"/>
    <dgm:cxn modelId="{CB72A666-9D8D-4DAF-B995-152323636C3F}" srcId="{7611B7DD-020A-4DA3-AAF6-84A6BE26FB1A}" destId="{EA62DD30-A671-4482-9BE1-1E254EB7D1A5}" srcOrd="2" destOrd="0" parTransId="{0B1AF7BA-FC00-4AFB-80CA-E57F4C6FC234}" sibTransId="{B49FCF7E-97DC-4322-BEA2-180AB77F2B0E}"/>
    <dgm:cxn modelId="{EC66BA1C-F22D-4F52-8134-DC0F89943A30}" type="presParOf" srcId="{5A694766-E719-44DD-B230-3F716C037C34}" destId="{15E7D35A-2391-4164-A3D3-F9D2708FAE19}" srcOrd="0" destOrd="0" presId="urn:microsoft.com/office/officeart/2005/8/layout/lProcess2"/>
    <dgm:cxn modelId="{960BBE5E-C664-4C25-9198-5090BBC6F648}" type="presParOf" srcId="{15E7D35A-2391-4164-A3D3-F9D2708FAE19}" destId="{BA3C86EF-B213-4A85-9DBA-95DCD269B992}" srcOrd="0" destOrd="0" presId="urn:microsoft.com/office/officeart/2005/8/layout/lProcess2"/>
    <dgm:cxn modelId="{440FE3CD-DE90-4A94-8036-71BDEC3B635C}" type="presParOf" srcId="{15E7D35A-2391-4164-A3D3-F9D2708FAE19}" destId="{6B42F0B1-2041-4D27-B7A2-8C797A8FFC09}" srcOrd="1" destOrd="0" presId="urn:microsoft.com/office/officeart/2005/8/layout/lProcess2"/>
    <dgm:cxn modelId="{F0A2175B-1C2D-402E-A8CA-C7E4CA52F9DA}" type="presParOf" srcId="{15E7D35A-2391-4164-A3D3-F9D2708FAE19}" destId="{288AD1D8-B722-4D63-84D9-4BE6A7475E7A}" srcOrd="2" destOrd="0" presId="urn:microsoft.com/office/officeart/2005/8/layout/lProcess2"/>
    <dgm:cxn modelId="{D45BC8FD-D5AA-4BF9-A643-50B63D0D0E44}" type="presParOf" srcId="{288AD1D8-B722-4D63-84D9-4BE6A7475E7A}" destId="{D650DB05-248E-4959-A2EC-B5088C575943}" srcOrd="0" destOrd="0" presId="urn:microsoft.com/office/officeart/2005/8/layout/lProcess2"/>
    <dgm:cxn modelId="{2C68B878-7C71-429D-B1B2-F1C906DD2531}" type="presParOf" srcId="{D650DB05-248E-4959-A2EC-B5088C575943}" destId="{69EDDDBE-66BD-40F4-BD8D-8F1C6C5549FA}" srcOrd="0" destOrd="0" presId="urn:microsoft.com/office/officeart/2005/8/layout/lProcess2"/>
    <dgm:cxn modelId="{75FD9D3E-A556-4747-AE35-CC89DAE8D4C7}" type="presParOf" srcId="{D650DB05-248E-4959-A2EC-B5088C575943}" destId="{CAC3F32F-9E89-4F99-B89B-E06F203979D3}" srcOrd="1" destOrd="0" presId="urn:microsoft.com/office/officeart/2005/8/layout/lProcess2"/>
    <dgm:cxn modelId="{96435BE8-4900-4C5D-AFB0-D8A7346C54F3}" type="presParOf" srcId="{D650DB05-248E-4959-A2EC-B5088C575943}" destId="{A3380AED-558A-4D4A-97E2-880226C7FCC6}" srcOrd="2" destOrd="0" presId="urn:microsoft.com/office/officeart/2005/8/layout/lProcess2"/>
    <dgm:cxn modelId="{F761EF09-5F87-456F-AA71-51EBA1C7634D}" type="presParOf" srcId="{D650DB05-248E-4959-A2EC-B5088C575943}" destId="{9C698975-0657-45AF-9094-B2A6BF00FF5D}" srcOrd="3" destOrd="0" presId="urn:microsoft.com/office/officeart/2005/8/layout/lProcess2"/>
    <dgm:cxn modelId="{BEBA2AB4-7A77-4A3D-B8BD-8B12CC222A03}" type="presParOf" srcId="{D650DB05-248E-4959-A2EC-B5088C575943}" destId="{F1B9AD08-0579-4A6A-BC8E-9B6E7CDF3187}" srcOrd="4" destOrd="0" presId="urn:microsoft.com/office/officeart/2005/8/layout/lProcess2"/>
    <dgm:cxn modelId="{48E5111C-6BAF-4126-8D0B-BCA88FE12CC7}" type="presParOf" srcId="{D650DB05-248E-4959-A2EC-B5088C575943}" destId="{680B0481-64F1-4BA3-BEC1-96CDB1FD105E}" srcOrd="5" destOrd="0" presId="urn:microsoft.com/office/officeart/2005/8/layout/lProcess2"/>
    <dgm:cxn modelId="{498AFF3B-C82E-4AAA-AB90-8D4FBA4F0E0E}" type="presParOf" srcId="{D650DB05-248E-4959-A2EC-B5088C575943}" destId="{BC4CEF1A-24D0-4463-A2B6-6112533BA25E}" srcOrd="6" destOrd="0" presId="urn:microsoft.com/office/officeart/2005/8/layout/lProcess2"/>
    <dgm:cxn modelId="{232E2E02-7DD3-4D2F-9A42-225E3E941B6A}" type="presParOf" srcId="{5A694766-E719-44DD-B230-3F716C037C34}" destId="{37516F5D-224F-40D9-B23A-A4532D59C34A}" srcOrd="1" destOrd="0" presId="urn:microsoft.com/office/officeart/2005/8/layout/lProcess2"/>
    <dgm:cxn modelId="{E051C6D9-03A4-4611-88AF-C1CA2A2E131F}" type="presParOf" srcId="{5A694766-E719-44DD-B230-3F716C037C34}" destId="{7DD5B108-99DE-44E5-865C-D9FA65296139}" srcOrd="2" destOrd="0" presId="urn:microsoft.com/office/officeart/2005/8/layout/lProcess2"/>
    <dgm:cxn modelId="{37B85C43-79D0-4D5E-A516-1C5D214B232B}" type="presParOf" srcId="{7DD5B108-99DE-44E5-865C-D9FA65296139}" destId="{96B0036A-6BBC-487A-89A5-B3DC0292E740}" srcOrd="0" destOrd="0" presId="urn:microsoft.com/office/officeart/2005/8/layout/lProcess2"/>
    <dgm:cxn modelId="{D6F4939C-1F43-4C41-BB61-8AC5CE60A6BE}" type="presParOf" srcId="{7DD5B108-99DE-44E5-865C-D9FA65296139}" destId="{854D2B11-2F58-46D4-A7F3-0C47F0F3F341}" srcOrd="1" destOrd="0" presId="urn:microsoft.com/office/officeart/2005/8/layout/lProcess2"/>
    <dgm:cxn modelId="{3C1D3455-7B22-4490-82FE-424925ED71F8}" type="presParOf" srcId="{7DD5B108-99DE-44E5-865C-D9FA65296139}" destId="{A9D2503C-36BD-4FE3-9F5E-6A9E732B5901}" srcOrd="2" destOrd="0" presId="urn:microsoft.com/office/officeart/2005/8/layout/lProcess2"/>
    <dgm:cxn modelId="{0AF3D472-E145-4AE6-B887-A4D347917B8D}" type="presParOf" srcId="{A9D2503C-36BD-4FE3-9F5E-6A9E732B5901}" destId="{3720A5B1-3959-4B6D-8AB5-957BB424B5EB}" srcOrd="0" destOrd="0" presId="urn:microsoft.com/office/officeart/2005/8/layout/lProcess2"/>
    <dgm:cxn modelId="{869C6ACE-C2F4-40F8-A5A7-3E838BE1605E}" type="presParOf" srcId="{3720A5B1-3959-4B6D-8AB5-957BB424B5EB}" destId="{454CB299-F429-4C70-A2D7-D92536A4D325}" srcOrd="0" destOrd="0" presId="urn:microsoft.com/office/officeart/2005/8/layout/lProcess2"/>
    <dgm:cxn modelId="{325DE582-7A2A-4A43-B6AA-A5A30F91CA91}" type="presParOf" srcId="{3720A5B1-3959-4B6D-8AB5-957BB424B5EB}" destId="{8B529894-93CB-4E47-8FF5-13AC6DB86823}" srcOrd="1" destOrd="0" presId="urn:microsoft.com/office/officeart/2005/8/layout/lProcess2"/>
    <dgm:cxn modelId="{22FFC5F0-E547-48A8-8297-29A9E0FDAF1B}" type="presParOf" srcId="{3720A5B1-3959-4B6D-8AB5-957BB424B5EB}" destId="{38827656-F969-4065-B75E-02335BBA3862}" srcOrd="2" destOrd="0" presId="urn:microsoft.com/office/officeart/2005/8/layout/lProcess2"/>
    <dgm:cxn modelId="{0482B497-40F2-4E45-8BEC-698FCD10F476}" type="presParOf" srcId="{3720A5B1-3959-4B6D-8AB5-957BB424B5EB}" destId="{278EA37E-6131-41B9-8870-E5577C30BEE0}" srcOrd="3" destOrd="0" presId="urn:microsoft.com/office/officeart/2005/8/layout/lProcess2"/>
    <dgm:cxn modelId="{17F19764-5DCC-422B-BFC2-DBB337356EE5}" type="presParOf" srcId="{3720A5B1-3959-4B6D-8AB5-957BB424B5EB}" destId="{A9549647-E70A-414F-9FF7-1B2CA7F066AF}" srcOrd="4" destOrd="0" presId="urn:microsoft.com/office/officeart/2005/8/layout/lProcess2"/>
    <dgm:cxn modelId="{1F3E9D3A-F5F8-4A42-B9D4-C2C59033E81C}" type="presParOf" srcId="{3720A5B1-3959-4B6D-8AB5-957BB424B5EB}" destId="{A0BB1563-1049-4142-85AC-026BB555D0AA}" srcOrd="5" destOrd="0" presId="urn:microsoft.com/office/officeart/2005/8/layout/lProcess2"/>
    <dgm:cxn modelId="{BE43CE16-CDD0-4C75-9EC3-D085F712776B}" type="presParOf" srcId="{3720A5B1-3959-4B6D-8AB5-957BB424B5EB}" destId="{4DFD7BA0-79AC-42F0-876A-2DF517909661}" srcOrd="6" destOrd="0" presId="urn:microsoft.com/office/officeart/2005/8/layout/lProcess2"/>
    <dgm:cxn modelId="{C312D8B7-34F5-4C54-8B82-46F04546F728}" type="presParOf" srcId="{5A694766-E719-44DD-B230-3F716C037C34}" destId="{957FF1B3-A39A-4A11-91A6-D71EFC15D790}" srcOrd="3" destOrd="0" presId="urn:microsoft.com/office/officeart/2005/8/layout/lProcess2"/>
    <dgm:cxn modelId="{16D2E81F-3176-48C7-9610-95E9656ACA7B}" type="presParOf" srcId="{5A694766-E719-44DD-B230-3F716C037C34}" destId="{0CA346B4-7FFC-489C-AEF2-D6009B23BD22}" srcOrd="4" destOrd="0" presId="urn:microsoft.com/office/officeart/2005/8/layout/lProcess2"/>
    <dgm:cxn modelId="{EB815056-1F61-4945-8B52-39C58A8CAD01}" type="presParOf" srcId="{0CA346B4-7FFC-489C-AEF2-D6009B23BD22}" destId="{9C4FF8FF-E989-4723-A4A8-1E2B1EB2729F}" srcOrd="0" destOrd="0" presId="urn:microsoft.com/office/officeart/2005/8/layout/lProcess2"/>
    <dgm:cxn modelId="{D4D2273F-3EA6-4D97-8D38-2EBDE3058307}" type="presParOf" srcId="{0CA346B4-7FFC-489C-AEF2-D6009B23BD22}" destId="{C0BBDECA-F06A-43E2-807D-D4B8312FAE22}" srcOrd="1" destOrd="0" presId="urn:microsoft.com/office/officeart/2005/8/layout/lProcess2"/>
    <dgm:cxn modelId="{52230956-968E-4C28-9676-8757F716E37E}" type="presParOf" srcId="{0CA346B4-7FFC-489C-AEF2-D6009B23BD22}" destId="{BF72C7AC-F3CA-4B1E-A1D4-F1BEAD8506A9}" srcOrd="2" destOrd="0" presId="urn:microsoft.com/office/officeart/2005/8/layout/lProcess2"/>
    <dgm:cxn modelId="{FFC58200-897F-4D4B-9035-9BD58C808B33}" type="presParOf" srcId="{BF72C7AC-F3CA-4B1E-A1D4-F1BEAD8506A9}" destId="{2C774310-2B84-43C6-B281-D62D53CE2B15}" srcOrd="0" destOrd="0" presId="urn:microsoft.com/office/officeart/2005/8/layout/lProcess2"/>
    <dgm:cxn modelId="{9CBFCC7A-C6DA-427F-9498-C7BB1C5EE42D}" type="presParOf" srcId="{2C774310-2B84-43C6-B281-D62D53CE2B15}" destId="{F00AB1B4-1D66-45D5-B727-A44A1F5E67D3}" srcOrd="0" destOrd="0" presId="urn:microsoft.com/office/officeart/2005/8/layout/lProcess2"/>
    <dgm:cxn modelId="{FE476C33-B7CF-46C9-B74D-3B61BDB94A6E}" type="presParOf" srcId="{2C774310-2B84-43C6-B281-D62D53CE2B15}" destId="{9CA5782B-B726-41E6-B0A7-C1CBAA5B8C15}" srcOrd="1" destOrd="0" presId="urn:microsoft.com/office/officeart/2005/8/layout/lProcess2"/>
    <dgm:cxn modelId="{8066C641-82D2-47F7-86A5-256D823F665A}" type="presParOf" srcId="{2C774310-2B84-43C6-B281-D62D53CE2B15}" destId="{86636468-571C-457A-808E-1E95A83D6CCB}" srcOrd="2" destOrd="0" presId="urn:microsoft.com/office/officeart/2005/8/layout/lProcess2"/>
    <dgm:cxn modelId="{69DDE1A6-4E07-4582-AF3B-C84FF3022850}" type="presParOf" srcId="{2C774310-2B84-43C6-B281-D62D53CE2B15}" destId="{C67A03EE-3B78-4573-88CC-31E51C0AC6FB}" srcOrd="3" destOrd="0" presId="urn:microsoft.com/office/officeart/2005/8/layout/lProcess2"/>
    <dgm:cxn modelId="{DF3525C0-09E9-41ED-AA84-C8AFCED817B5}" type="presParOf" srcId="{2C774310-2B84-43C6-B281-D62D53CE2B15}" destId="{3D92B627-B0B5-44ED-BD2F-2CE1E8FF43BA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901D4-EDEC-4AC4-BAF3-106A51ECCD97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2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75656" y="476672"/>
            <a:ext cx="6083185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«Детский сад № 36» комбинированного вида</a:t>
            </a:r>
          </a:p>
          <a:p>
            <a:pPr algn="ctr"/>
            <a:endParaRPr lang="ru-RU" sz="2000" b="1" dirty="0"/>
          </a:p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Опыт работы</a:t>
            </a:r>
          </a:p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ЗАЙЦЕВОЙ </a:t>
            </a:r>
          </a:p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ЕЛЕНЫ АНАТОЛЬЕВНЫ</a:t>
            </a:r>
          </a:p>
          <a:p>
            <a:pPr algn="ctr"/>
            <a:endParaRPr lang="ru-RU" sz="3600" b="1" dirty="0" smtClean="0"/>
          </a:p>
          <a:p>
            <a:pPr algn="ctr"/>
            <a:r>
              <a:rPr lang="ru-RU" sz="3200" b="1" i="1" dirty="0" smtClean="0">
                <a:solidFill>
                  <a:srgbClr val="0A0C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«Формирование </a:t>
            </a:r>
          </a:p>
          <a:p>
            <a:pPr algn="ctr"/>
            <a:r>
              <a:rPr lang="ru-RU" sz="3200" b="1" i="1" dirty="0" smtClean="0">
                <a:solidFill>
                  <a:srgbClr val="0A0C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 </a:t>
            </a:r>
            <a:r>
              <a:rPr lang="ru-RU" sz="3200" b="1" i="1" dirty="0" err="1">
                <a:solidFill>
                  <a:srgbClr val="0A0C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цветоведения</a:t>
            </a:r>
            <a:endParaRPr lang="ru-RU" sz="3200" b="1" dirty="0">
              <a:solidFill>
                <a:srgbClr val="0A0C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i="1" dirty="0">
                <a:solidFill>
                  <a:srgbClr val="0A0C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детей старшего дошкольного возраста»</a:t>
            </a:r>
            <a:endParaRPr lang="ru-RU" sz="3200" b="1" dirty="0">
              <a:solidFill>
                <a:srgbClr val="0A0C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6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Наглядные методы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7359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3050"/>
            <a:ext cx="4546848" cy="116205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Игровые приемы, игры экспериментирования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700808"/>
            <a:ext cx="4381326" cy="3448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1435100"/>
            <a:ext cx="2565921" cy="4691063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участие </a:t>
            </a:r>
            <a:r>
              <a:rPr lang="ru-RU" sz="2000" dirty="0"/>
              <a:t>в занятиях кукол – Короля Карандаша и Королевы Кисти</a:t>
            </a:r>
            <a:r>
              <a:rPr lang="ru-RU" sz="2000" dirty="0" smtClean="0"/>
              <a:t>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«</a:t>
            </a:r>
            <a:r>
              <a:rPr lang="ru-RU" sz="2000" dirty="0"/>
              <a:t>Гость из короба</a:t>
            </a:r>
            <a:r>
              <a:rPr lang="ru-RU" sz="2000" dirty="0" smtClean="0"/>
              <a:t>»,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решение </a:t>
            </a:r>
            <a:r>
              <a:rPr lang="ru-RU" sz="2000" dirty="0"/>
              <a:t>заданий- экспериментов над механическим смешением цветов и использованием живописных </a:t>
            </a:r>
            <a:r>
              <a:rPr lang="ru-RU" sz="2000" dirty="0" smtClean="0"/>
              <a:t>техник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567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Графические (изобразительные) 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приемы рисования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Объект 1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4447" y="1704627"/>
            <a:ext cx="5567873" cy="381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51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Нетрадиционные техники рисования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596" y="1552144"/>
            <a:ext cx="3813820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Рисование масляной пастелью «Любопытный кот»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Пластилинография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«Помощь из космоса»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10" y="2420888"/>
            <a:ext cx="4040188" cy="3030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179" y="2174875"/>
            <a:ext cx="2963466" cy="3951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66818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Творческие работы воспитанников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268760"/>
            <a:ext cx="3597796" cy="906115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«Моя буква»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(графический прием «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Ласкутное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одеяло»)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97389" y="1268760"/>
            <a:ext cx="4189412" cy="906115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Снегурушка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-краса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Лазурушка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изонить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sz="16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388" y="2636912"/>
            <a:ext cx="4041775" cy="3031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56"/>
          <a:stretch/>
        </p:blipFill>
        <p:spPr>
          <a:xfrm>
            <a:off x="1259632" y="2297431"/>
            <a:ext cx="2773958" cy="3991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36312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Изобразительная студия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Волшебная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кисть»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95561" y="1535113"/>
            <a:ext cx="2938802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«Спасибо, человек!»</a:t>
            </a:r>
          </a:p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мешанная техника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97" y="2187945"/>
            <a:ext cx="2963466" cy="3951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55976" y="1574092"/>
            <a:ext cx="4041775" cy="63976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Коллективная работа 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«Мы едины»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647923"/>
            <a:ext cx="4041775" cy="3031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34690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Ф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ормы взаимодействия с родителями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396227" y="1397599"/>
            <a:ext cx="4549138" cy="4973774"/>
            <a:chOff x="2396227" y="1397599"/>
            <a:chExt cx="4549138" cy="4973774"/>
          </a:xfrm>
        </p:grpSpPr>
        <p:sp>
          <p:nvSpPr>
            <p:cNvPr id="5" name="Полилиния 4"/>
            <p:cNvSpPr/>
            <p:nvPr/>
          </p:nvSpPr>
          <p:spPr>
            <a:xfrm>
              <a:off x="4081501" y="1397599"/>
              <a:ext cx="1245365" cy="1245365"/>
            </a:xfrm>
            <a:custGeom>
              <a:avLst/>
              <a:gdLst>
                <a:gd name="connsiteX0" fmla="*/ 0 w 1245365"/>
                <a:gd name="connsiteY0" fmla="*/ 622683 h 1245365"/>
                <a:gd name="connsiteX1" fmla="*/ 622683 w 1245365"/>
                <a:gd name="connsiteY1" fmla="*/ 0 h 1245365"/>
                <a:gd name="connsiteX2" fmla="*/ 1245366 w 1245365"/>
                <a:gd name="connsiteY2" fmla="*/ 622683 h 1245365"/>
                <a:gd name="connsiteX3" fmla="*/ 622683 w 1245365"/>
                <a:gd name="connsiteY3" fmla="*/ 1245366 h 1245365"/>
                <a:gd name="connsiteX4" fmla="*/ 0 w 1245365"/>
                <a:gd name="connsiteY4" fmla="*/ 622683 h 1245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5365" h="1245365">
                  <a:moveTo>
                    <a:pt x="0" y="622683"/>
                  </a:moveTo>
                  <a:cubicBezTo>
                    <a:pt x="0" y="278785"/>
                    <a:pt x="278785" y="0"/>
                    <a:pt x="622683" y="0"/>
                  </a:cubicBezTo>
                  <a:cubicBezTo>
                    <a:pt x="966581" y="0"/>
                    <a:pt x="1245366" y="278785"/>
                    <a:pt x="1245366" y="622683"/>
                  </a:cubicBezTo>
                  <a:cubicBezTo>
                    <a:pt x="1245366" y="966581"/>
                    <a:pt x="966581" y="1245366"/>
                    <a:pt x="622683" y="1245366"/>
                  </a:cubicBezTo>
                  <a:cubicBezTo>
                    <a:pt x="278785" y="1245366"/>
                    <a:pt x="0" y="966581"/>
                    <a:pt x="0" y="62268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2699" tIns="202699" rIns="202699" bIns="202699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err="1" smtClean="0">
                  <a:solidFill>
                    <a:schemeClr val="tx1"/>
                  </a:solidFill>
                </a:rPr>
                <a:t>Консуль-тации</a:t>
              </a:r>
              <a:r>
                <a:rPr lang="ru-RU" sz="1600" b="1" kern="1200" dirty="0" smtClean="0">
                  <a:solidFill>
                    <a:schemeClr val="tx1"/>
                  </a:solidFill>
                </a:rPr>
                <a:t> </a:t>
              </a:r>
              <a:endParaRPr lang="ru-RU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 rot="1800000">
              <a:off x="5340101" y="2272671"/>
              <a:ext cx="330463" cy="420310"/>
            </a:xfrm>
            <a:custGeom>
              <a:avLst/>
              <a:gdLst>
                <a:gd name="connsiteX0" fmla="*/ 0 w 330463"/>
                <a:gd name="connsiteY0" fmla="*/ 84062 h 420310"/>
                <a:gd name="connsiteX1" fmla="*/ 165232 w 330463"/>
                <a:gd name="connsiteY1" fmla="*/ 84062 h 420310"/>
                <a:gd name="connsiteX2" fmla="*/ 165232 w 330463"/>
                <a:gd name="connsiteY2" fmla="*/ 0 h 420310"/>
                <a:gd name="connsiteX3" fmla="*/ 330463 w 330463"/>
                <a:gd name="connsiteY3" fmla="*/ 210155 h 420310"/>
                <a:gd name="connsiteX4" fmla="*/ 165232 w 330463"/>
                <a:gd name="connsiteY4" fmla="*/ 420310 h 420310"/>
                <a:gd name="connsiteX5" fmla="*/ 165232 w 330463"/>
                <a:gd name="connsiteY5" fmla="*/ 336248 h 420310"/>
                <a:gd name="connsiteX6" fmla="*/ 0 w 330463"/>
                <a:gd name="connsiteY6" fmla="*/ 336248 h 420310"/>
                <a:gd name="connsiteX7" fmla="*/ 0 w 330463"/>
                <a:gd name="connsiteY7" fmla="*/ 84062 h 42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0463" h="420310">
                  <a:moveTo>
                    <a:pt x="0" y="84062"/>
                  </a:moveTo>
                  <a:lnTo>
                    <a:pt x="165232" y="84062"/>
                  </a:lnTo>
                  <a:lnTo>
                    <a:pt x="165232" y="0"/>
                  </a:lnTo>
                  <a:lnTo>
                    <a:pt x="330463" y="210155"/>
                  </a:lnTo>
                  <a:lnTo>
                    <a:pt x="165232" y="420310"/>
                  </a:lnTo>
                  <a:lnTo>
                    <a:pt x="165232" y="336248"/>
                  </a:lnTo>
                  <a:lnTo>
                    <a:pt x="0" y="336248"/>
                  </a:lnTo>
                  <a:lnTo>
                    <a:pt x="0" y="84062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84061" rIns="99139" bIns="8406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5700000" y="2332040"/>
              <a:ext cx="1245365" cy="1245365"/>
            </a:xfrm>
            <a:custGeom>
              <a:avLst/>
              <a:gdLst>
                <a:gd name="connsiteX0" fmla="*/ 0 w 1245365"/>
                <a:gd name="connsiteY0" fmla="*/ 622683 h 1245365"/>
                <a:gd name="connsiteX1" fmla="*/ 622683 w 1245365"/>
                <a:gd name="connsiteY1" fmla="*/ 0 h 1245365"/>
                <a:gd name="connsiteX2" fmla="*/ 1245366 w 1245365"/>
                <a:gd name="connsiteY2" fmla="*/ 622683 h 1245365"/>
                <a:gd name="connsiteX3" fmla="*/ 622683 w 1245365"/>
                <a:gd name="connsiteY3" fmla="*/ 1245366 h 1245365"/>
                <a:gd name="connsiteX4" fmla="*/ 0 w 1245365"/>
                <a:gd name="connsiteY4" fmla="*/ 622683 h 1245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5365" h="1245365">
                  <a:moveTo>
                    <a:pt x="0" y="622683"/>
                  </a:moveTo>
                  <a:cubicBezTo>
                    <a:pt x="0" y="278785"/>
                    <a:pt x="278785" y="0"/>
                    <a:pt x="622683" y="0"/>
                  </a:cubicBezTo>
                  <a:cubicBezTo>
                    <a:pt x="966581" y="0"/>
                    <a:pt x="1245366" y="278785"/>
                    <a:pt x="1245366" y="622683"/>
                  </a:cubicBezTo>
                  <a:cubicBezTo>
                    <a:pt x="1245366" y="966581"/>
                    <a:pt x="966581" y="1245366"/>
                    <a:pt x="622683" y="1245366"/>
                  </a:cubicBezTo>
                  <a:cubicBezTo>
                    <a:pt x="278785" y="1245366"/>
                    <a:pt x="0" y="966581"/>
                    <a:pt x="0" y="62268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986775"/>
                <a:satOff val="7962"/>
                <a:lumOff val="1726"/>
                <a:alphaOff val="0"/>
              </a:schemeClr>
            </a:fillRef>
            <a:effectRef idx="0">
              <a:schemeClr val="accent5">
                <a:hueOff val="-1986775"/>
                <a:satOff val="7962"/>
                <a:lumOff val="172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2699" tIns="202699" rIns="202699" bIns="202699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1"/>
                  </a:solidFill>
                </a:rPr>
                <a:t>Мастер-классы</a:t>
              </a:r>
              <a:endParaRPr lang="ru-RU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 rot="5400000">
              <a:off x="6157450" y="3669655"/>
              <a:ext cx="330463" cy="420310"/>
            </a:xfrm>
            <a:custGeom>
              <a:avLst/>
              <a:gdLst>
                <a:gd name="connsiteX0" fmla="*/ 0 w 330463"/>
                <a:gd name="connsiteY0" fmla="*/ 84062 h 420310"/>
                <a:gd name="connsiteX1" fmla="*/ 165232 w 330463"/>
                <a:gd name="connsiteY1" fmla="*/ 84062 h 420310"/>
                <a:gd name="connsiteX2" fmla="*/ 165232 w 330463"/>
                <a:gd name="connsiteY2" fmla="*/ 0 h 420310"/>
                <a:gd name="connsiteX3" fmla="*/ 330463 w 330463"/>
                <a:gd name="connsiteY3" fmla="*/ 210155 h 420310"/>
                <a:gd name="connsiteX4" fmla="*/ 165232 w 330463"/>
                <a:gd name="connsiteY4" fmla="*/ 420310 h 420310"/>
                <a:gd name="connsiteX5" fmla="*/ 165232 w 330463"/>
                <a:gd name="connsiteY5" fmla="*/ 336248 h 420310"/>
                <a:gd name="connsiteX6" fmla="*/ 0 w 330463"/>
                <a:gd name="connsiteY6" fmla="*/ 336248 h 420310"/>
                <a:gd name="connsiteX7" fmla="*/ 0 w 330463"/>
                <a:gd name="connsiteY7" fmla="*/ 84062 h 42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0463" h="420310">
                  <a:moveTo>
                    <a:pt x="0" y="84062"/>
                  </a:moveTo>
                  <a:lnTo>
                    <a:pt x="165232" y="84062"/>
                  </a:lnTo>
                  <a:lnTo>
                    <a:pt x="165232" y="0"/>
                  </a:lnTo>
                  <a:lnTo>
                    <a:pt x="330463" y="210155"/>
                  </a:lnTo>
                  <a:lnTo>
                    <a:pt x="165232" y="420310"/>
                  </a:lnTo>
                  <a:lnTo>
                    <a:pt x="165232" y="336248"/>
                  </a:lnTo>
                  <a:lnTo>
                    <a:pt x="0" y="336248"/>
                  </a:lnTo>
                  <a:lnTo>
                    <a:pt x="0" y="84062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986775"/>
                <a:satOff val="7962"/>
                <a:lumOff val="1726"/>
                <a:alphaOff val="0"/>
              </a:schemeClr>
            </a:fillRef>
            <a:effectRef idx="0">
              <a:schemeClr val="accent5">
                <a:hueOff val="-1986775"/>
                <a:satOff val="7962"/>
                <a:lumOff val="172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84061" rIns="99139" bIns="84063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5700000" y="4200922"/>
              <a:ext cx="1245365" cy="1245365"/>
            </a:xfrm>
            <a:custGeom>
              <a:avLst/>
              <a:gdLst>
                <a:gd name="connsiteX0" fmla="*/ 0 w 1245365"/>
                <a:gd name="connsiteY0" fmla="*/ 622683 h 1245365"/>
                <a:gd name="connsiteX1" fmla="*/ 622683 w 1245365"/>
                <a:gd name="connsiteY1" fmla="*/ 0 h 1245365"/>
                <a:gd name="connsiteX2" fmla="*/ 1245366 w 1245365"/>
                <a:gd name="connsiteY2" fmla="*/ 622683 h 1245365"/>
                <a:gd name="connsiteX3" fmla="*/ 622683 w 1245365"/>
                <a:gd name="connsiteY3" fmla="*/ 1245366 h 1245365"/>
                <a:gd name="connsiteX4" fmla="*/ 0 w 1245365"/>
                <a:gd name="connsiteY4" fmla="*/ 622683 h 1245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5365" h="1245365">
                  <a:moveTo>
                    <a:pt x="0" y="622683"/>
                  </a:moveTo>
                  <a:cubicBezTo>
                    <a:pt x="0" y="278785"/>
                    <a:pt x="278785" y="0"/>
                    <a:pt x="622683" y="0"/>
                  </a:cubicBezTo>
                  <a:cubicBezTo>
                    <a:pt x="966581" y="0"/>
                    <a:pt x="1245366" y="278785"/>
                    <a:pt x="1245366" y="622683"/>
                  </a:cubicBezTo>
                  <a:cubicBezTo>
                    <a:pt x="1245366" y="966581"/>
                    <a:pt x="966581" y="1245366"/>
                    <a:pt x="622683" y="1245366"/>
                  </a:cubicBezTo>
                  <a:cubicBezTo>
                    <a:pt x="278785" y="1245366"/>
                    <a:pt x="0" y="966581"/>
                    <a:pt x="0" y="62268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973551"/>
                <a:satOff val="15924"/>
                <a:lumOff val="3451"/>
                <a:alphaOff val="0"/>
              </a:schemeClr>
            </a:fillRef>
            <a:effectRef idx="0">
              <a:schemeClr val="accent5">
                <a:hueOff val="-3973551"/>
                <a:satOff val="15924"/>
                <a:lumOff val="345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2699" tIns="202699" rIns="202699" bIns="202699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1"/>
                  </a:solidFill>
                </a:rPr>
                <a:t>Выставки</a:t>
              </a:r>
              <a:endParaRPr lang="ru-RU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 rot="19800000">
              <a:off x="5356301" y="5075992"/>
              <a:ext cx="330464" cy="420311"/>
            </a:xfrm>
            <a:custGeom>
              <a:avLst/>
              <a:gdLst>
                <a:gd name="connsiteX0" fmla="*/ 0 w 330463"/>
                <a:gd name="connsiteY0" fmla="*/ 84062 h 420310"/>
                <a:gd name="connsiteX1" fmla="*/ 165232 w 330463"/>
                <a:gd name="connsiteY1" fmla="*/ 84062 h 420310"/>
                <a:gd name="connsiteX2" fmla="*/ 165232 w 330463"/>
                <a:gd name="connsiteY2" fmla="*/ 0 h 420310"/>
                <a:gd name="connsiteX3" fmla="*/ 330463 w 330463"/>
                <a:gd name="connsiteY3" fmla="*/ 210155 h 420310"/>
                <a:gd name="connsiteX4" fmla="*/ 165232 w 330463"/>
                <a:gd name="connsiteY4" fmla="*/ 420310 h 420310"/>
                <a:gd name="connsiteX5" fmla="*/ 165232 w 330463"/>
                <a:gd name="connsiteY5" fmla="*/ 336248 h 420310"/>
                <a:gd name="connsiteX6" fmla="*/ 0 w 330463"/>
                <a:gd name="connsiteY6" fmla="*/ 336248 h 420310"/>
                <a:gd name="connsiteX7" fmla="*/ 0 w 330463"/>
                <a:gd name="connsiteY7" fmla="*/ 84062 h 42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0463" h="420310">
                  <a:moveTo>
                    <a:pt x="330463" y="336248"/>
                  </a:moveTo>
                  <a:lnTo>
                    <a:pt x="165231" y="336248"/>
                  </a:lnTo>
                  <a:lnTo>
                    <a:pt x="165231" y="420310"/>
                  </a:lnTo>
                  <a:lnTo>
                    <a:pt x="0" y="210155"/>
                  </a:lnTo>
                  <a:lnTo>
                    <a:pt x="165231" y="0"/>
                  </a:lnTo>
                  <a:lnTo>
                    <a:pt x="165231" y="84062"/>
                  </a:lnTo>
                  <a:lnTo>
                    <a:pt x="330463" y="84062"/>
                  </a:lnTo>
                  <a:lnTo>
                    <a:pt x="330463" y="33624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973551"/>
                <a:satOff val="15924"/>
                <a:lumOff val="3451"/>
                <a:alphaOff val="0"/>
              </a:schemeClr>
            </a:fillRef>
            <a:effectRef idx="0">
              <a:schemeClr val="accent5">
                <a:hueOff val="-3973551"/>
                <a:satOff val="15924"/>
                <a:lumOff val="345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138" tIns="84062" rIns="1" bIns="8406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4081501" y="5135362"/>
              <a:ext cx="1354595" cy="1236011"/>
            </a:xfrm>
            <a:custGeom>
              <a:avLst/>
              <a:gdLst>
                <a:gd name="connsiteX0" fmla="*/ 0 w 1245365"/>
                <a:gd name="connsiteY0" fmla="*/ 622683 h 1245365"/>
                <a:gd name="connsiteX1" fmla="*/ 622683 w 1245365"/>
                <a:gd name="connsiteY1" fmla="*/ 0 h 1245365"/>
                <a:gd name="connsiteX2" fmla="*/ 1245366 w 1245365"/>
                <a:gd name="connsiteY2" fmla="*/ 622683 h 1245365"/>
                <a:gd name="connsiteX3" fmla="*/ 622683 w 1245365"/>
                <a:gd name="connsiteY3" fmla="*/ 1245366 h 1245365"/>
                <a:gd name="connsiteX4" fmla="*/ 0 w 1245365"/>
                <a:gd name="connsiteY4" fmla="*/ 622683 h 1245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5365" h="1245365">
                  <a:moveTo>
                    <a:pt x="0" y="622683"/>
                  </a:moveTo>
                  <a:cubicBezTo>
                    <a:pt x="0" y="278785"/>
                    <a:pt x="278785" y="0"/>
                    <a:pt x="622683" y="0"/>
                  </a:cubicBezTo>
                  <a:cubicBezTo>
                    <a:pt x="966581" y="0"/>
                    <a:pt x="1245366" y="278785"/>
                    <a:pt x="1245366" y="622683"/>
                  </a:cubicBezTo>
                  <a:cubicBezTo>
                    <a:pt x="1245366" y="966581"/>
                    <a:pt x="966581" y="1245366"/>
                    <a:pt x="622683" y="1245366"/>
                  </a:cubicBezTo>
                  <a:cubicBezTo>
                    <a:pt x="278785" y="1245366"/>
                    <a:pt x="0" y="966581"/>
                    <a:pt x="0" y="62268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960326"/>
                <a:satOff val="23887"/>
                <a:lumOff val="5177"/>
                <a:alphaOff val="0"/>
              </a:schemeClr>
            </a:fillRef>
            <a:effectRef idx="0">
              <a:schemeClr val="accent5">
                <a:hueOff val="-5960326"/>
                <a:satOff val="23887"/>
                <a:lumOff val="51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2699" tIns="202699" rIns="202699" bIns="202699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1"/>
                  </a:solidFill>
                </a:rPr>
                <a:t>Конкурсы</a:t>
              </a:r>
              <a:endParaRPr lang="ru-RU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 rot="23400000">
              <a:off x="3737802" y="5085345"/>
              <a:ext cx="330464" cy="420311"/>
            </a:xfrm>
            <a:custGeom>
              <a:avLst/>
              <a:gdLst>
                <a:gd name="connsiteX0" fmla="*/ 0 w 330463"/>
                <a:gd name="connsiteY0" fmla="*/ 84062 h 420310"/>
                <a:gd name="connsiteX1" fmla="*/ 165232 w 330463"/>
                <a:gd name="connsiteY1" fmla="*/ 84062 h 420310"/>
                <a:gd name="connsiteX2" fmla="*/ 165232 w 330463"/>
                <a:gd name="connsiteY2" fmla="*/ 0 h 420310"/>
                <a:gd name="connsiteX3" fmla="*/ 330463 w 330463"/>
                <a:gd name="connsiteY3" fmla="*/ 210155 h 420310"/>
                <a:gd name="connsiteX4" fmla="*/ 165232 w 330463"/>
                <a:gd name="connsiteY4" fmla="*/ 420310 h 420310"/>
                <a:gd name="connsiteX5" fmla="*/ 165232 w 330463"/>
                <a:gd name="connsiteY5" fmla="*/ 336248 h 420310"/>
                <a:gd name="connsiteX6" fmla="*/ 0 w 330463"/>
                <a:gd name="connsiteY6" fmla="*/ 336248 h 420310"/>
                <a:gd name="connsiteX7" fmla="*/ 0 w 330463"/>
                <a:gd name="connsiteY7" fmla="*/ 84062 h 42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0463" h="420310">
                  <a:moveTo>
                    <a:pt x="330463" y="336248"/>
                  </a:moveTo>
                  <a:lnTo>
                    <a:pt x="165231" y="336248"/>
                  </a:lnTo>
                  <a:lnTo>
                    <a:pt x="165231" y="420310"/>
                  </a:lnTo>
                  <a:lnTo>
                    <a:pt x="0" y="210155"/>
                  </a:lnTo>
                  <a:lnTo>
                    <a:pt x="165231" y="0"/>
                  </a:lnTo>
                  <a:lnTo>
                    <a:pt x="165231" y="84062"/>
                  </a:lnTo>
                  <a:lnTo>
                    <a:pt x="330463" y="84062"/>
                  </a:lnTo>
                  <a:lnTo>
                    <a:pt x="330463" y="33624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960326"/>
                <a:satOff val="23887"/>
                <a:lumOff val="5177"/>
                <a:alphaOff val="0"/>
              </a:schemeClr>
            </a:fillRef>
            <a:effectRef idx="0">
              <a:schemeClr val="accent5">
                <a:hueOff val="-5960326"/>
                <a:satOff val="23887"/>
                <a:lumOff val="51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139" tIns="84063" rIns="0" bIns="84061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2463002" y="4200922"/>
              <a:ext cx="1245365" cy="1245365"/>
            </a:xfrm>
            <a:custGeom>
              <a:avLst/>
              <a:gdLst>
                <a:gd name="connsiteX0" fmla="*/ 0 w 1245365"/>
                <a:gd name="connsiteY0" fmla="*/ 622683 h 1245365"/>
                <a:gd name="connsiteX1" fmla="*/ 622683 w 1245365"/>
                <a:gd name="connsiteY1" fmla="*/ 0 h 1245365"/>
                <a:gd name="connsiteX2" fmla="*/ 1245366 w 1245365"/>
                <a:gd name="connsiteY2" fmla="*/ 622683 h 1245365"/>
                <a:gd name="connsiteX3" fmla="*/ 622683 w 1245365"/>
                <a:gd name="connsiteY3" fmla="*/ 1245366 h 1245365"/>
                <a:gd name="connsiteX4" fmla="*/ 0 w 1245365"/>
                <a:gd name="connsiteY4" fmla="*/ 622683 h 1245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5365" h="1245365">
                  <a:moveTo>
                    <a:pt x="0" y="622683"/>
                  </a:moveTo>
                  <a:cubicBezTo>
                    <a:pt x="0" y="278785"/>
                    <a:pt x="278785" y="0"/>
                    <a:pt x="622683" y="0"/>
                  </a:cubicBezTo>
                  <a:cubicBezTo>
                    <a:pt x="966581" y="0"/>
                    <a:pt x="1245366" y="278785"/>
                    <a:pt x="1245366" y="622683"/>
                  </a:cubicBezTo>
                  <a:cubicBezTo>
                    <a:pt x="1245366" y="966581"/>
                    <a:pt x="966581" y="1245366"/>
                    <a:pt x="622683" y="1245366"/>
                  </a:cubicBezTo>
                  <a:cubicBezTo>
                    <a:pt x="278785" y="1245366"/>
                    <a:pt x="0" y="966581"/>
                    <a:pt x="0" y="62268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947101"/>
                <a:satOff val="31849"/>
                <a:lumOff val="6902"/>
                <a:alphaOff val="0"/>
              </a:schemeClr>
            </a:fillRef>
            <a:effectRef idx="0">
              <a:schemeClr val="accent5">
                <a:hueOff val="-7947101"/>
                <a:satOff val="31849"/>
                <a:lumOff val="690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2699" tIns="202699" rIns="202699" bIns="202699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1"/>
                  </a:solidFill>
                </a:rPr>
                <a:t>Родительские собрания</a:t>
              </a:r>
              <a:endParaRPr lang="ru-RU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 rot="26877981">
              <a:off x="2884008" y="3682732"/>
              <a:ext cx="337257" cy="420310"/>
            </a:xfrm>
            <a:custGeom>
              <a:avLst/>
              <a:gdLst>
                <a:gd name="connsiteX0" fmla="*/ 0 w 337256"/>
                <a:gd name="connsiteY0" fmla="*/ 84062 h 420310"/>
                <a:gd name="connsiteX1" fmla="*/ 168628 w 337256"/>
                <a:gd name="connsiteY1" fmla="*/ 84062 h 420310"/>
                <a:gd name="connsiteX2" fmla="*/ 168628 w 337256"/>
                <a:gd name="connsiteY2" fmla="*/ 0 h 420310"/>
                <a:gd name="connsiteX3" fmla="*/ 337256 w 337256"/>
                <a:gd name="connsiteY3" fmla="*/ 210155 h 420310"/>
                <a:gd name="connsiteX4" fmla="*/ 168628 w 337256"/>
                <a:gd name="connsiteY4" fmla="*/ 420310 h 420310"/>
                <a:gd name="connsiteX5" fmla="*/ 168628 w 337256"/>
                <a:gd name="connsiteY5" fmla="*/ 336248 h 420310"/>
                <a:gd name="connsiteX6" fmla="*/ 0 w 337256"/>
                <a:gd name="connsiteY6" fmla="*/ 336248 h 420310"/>
                <a:gd name="connsiteX7" fmla="*/ 0 w 337256"/>
                <a:gd name="connsiteY7" fmla="*/ 84062 h 42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7256" h="420310">
                  <a:moveTo>
                    <a:pt x="337256" y="336248"/>
                  </a:moveTo>
                  <a:lnTo>
                    <a:pt x="168628" y="336248"/>
                  </a:lnTo>
                  <a:lnTo>
                    <a:pt x="168628" y="420310"/>
                  </a:lnTo>
                  <a:lnTo>
                    <a:pt x="0" y="210155"/>
                  </a:lnTo>
                  <a:lnTo>
                    <a:pt x="168628" y="0"/>
                  </a:lnTo>
                  <a:lnTo>
                    <a:pt x="168628" y="84062"/>
                  </a:lnTo>
                  <a:lnTo>
                    <a:pt x="337256" y="84062"/>
                  </a:lnTo>
                  <a:lnTo>
                    <a:pt x="337256" y="33624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947101"/>
                <a:satOff val="31849"/>
                <a:lumOff val="6902"/>
                <a:alphaOff val="0"/>
              </a:schemeClr>
            </a:fillRef>
            <a:effectRef idx="0">
              <a:schemeClr val="accent5">
                <a:hueOff val="-7947101"/>
                <a:satOff val="31849"/>
                <a:lumOff val="690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177" tIns="84061" rIns="0" bIns="8406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2396227" y="2320409"/>
              <a:ext cx="1245365" cy="1245365"/>
            </a:xfrm>
            <a:custGeom>
              <a:avLst/>
              <a:gdLst>
                <a:gd name="connsiteX0" fmla="*/ 0 w 1245365"/>
                <a:gd name="connsiteY0" fmla="*/ 622683 h 1245365"/>
                <a:gd name="connsiteX1" fmla="*/ 622683 w 1245365"/>
                <a:gd name="connsiteY1" fmla="*/ 0 h 1245365"/>
                <a:gd name="connsiteX2" fmla="*/ 1245366 w 1245365"/>
                <a:gd name="connsiteY2" fmla="*/ 622683 h 1245365"/>
                <a:gd name="connsiteX3" fmla="*/ 622683 w 1245365"/>
                <a:gd name="connsiteY3" fmla="*/ 1245366 h 1245365"/>
                <a:gd name="connsiteX4" fmla="*/ 0 w 1245365"/>
                <a:gd name="connsiteY4" fmla="*/ 622683 h 1245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5365" h="1245365">
                  <a:moveTo>
                    <a:pt x="0" y="622683"/>
                  </a:moveTo>
                  <a:cubicBezTo>
                    <a:pt x="0" y="278785"/>
                    <a:pt x="278785" y="0"/>
                    <a:pt x="622683" y="0"/>
                  </a:cubicBezTo>
                  <a:cubicBezTo>
                    <a:pt x="966581" y="0"/>
                    <a:pt x="1245366" y="278785"/>
                    <a:pt x="1245366" y="622683"/>
                  </a:cubicBezTo>
                  <a:cubicBezTo>
                    <a:pt x="1245366" y="966581"/>
                    <a:pt x="966581" y="1245366"/>
                    <a:pt x="622683" y="1245366"/>
                  </a:cubicBezTo>
                  <a:cubicBezTo>
                    <a:pt x="278785" y="1245366"/>
                    <a:pt x="0" y="966581"/>
                    <a:pt x="0" y="62268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2699" tIns="202699" rIns="202699" bIns="202699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1"/>
                  </a:solidFill>
                </a:rPr>
                <a:t>Проект-</a:t>
              </a:r>
              <a:r>
                <a:rPr lang="ru-RU" sz="1600" b="1" kern="1200" dirty="0" err="1" smtClean="0">
                  <a:solidFill>
                    <a:schemeClr val="tx1"/>
                  </a:solidFill>
                </a:rPr>
                <a:t>ная</a:t>
              </a:r>
              <a:r>
                <a:rPr lang="ru-RU" sz="1600" b="1" kern="1200" dirty="0" smtClean="0">
                  <a:solidFill>
                    <a:schemeClr val="tx1"/>
                  </a:solidFill>
                </a:rPr>
                <a:t>  </a:t>
              </a:r>
              <a:r>
                <a:rPr lang="ru-RU" sz="1600" b="1" kern="1200" dirty="0" err="1" smtClean="0">
                  <a:solidFill>
                    <a:schemeClr val="tx1"/>
                  </a:solidFill>
                </a:rPr>
                <a:t>деятельн</a:t>
              </a:r>
              <a:r>
                <a:rPr lang="ru-RU" sz="1600" b="1" kern="1200" dirty="0" smtClean="0">
                  <a:solidFill>
                    <a:schemeClr val="tx1"/>
                  </a:solidFill>
                </a:rPr>
                <a:t>-ость</a:t>
              </a:r>
              <a:endParaRPr lang="ru-RU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 rot="19877766">
              <a:off x="3673507" y="2276402"/>
              <a:ext cx="358291" cy="420310"/>
            </a:xfrm>
            <a:custGeom>
              <a:avLst/>
              <a:gdLst>
                <a:gd name="connsiteX0" fmla="*/ 0 w 358291"/>
                <a:gd name="connsiteY0" fmla="*/ 84062 h 420310"/>
                <a:gd name="connsiteX1" fmla="*/ 179146 w 358291"/>
                <a:gd name="connsiteY1" fmla="*/ 84062 h 420310"/>
                <a:gd name="connsiteX2" fmla="*/ 179146 w 358291"/>
                <a:gd name="connsiteY2" fmla="*/ 0 h 420310"/>
                <a:gd name="connsiteX3" fmla="*/ 358291 w 358291"/>
                <a:gd name="connsiteY3" fmla="*/ 210155 h 420310"/>
                <a:gd name="connsiteX4" fmla="*/ 179146 w 358291"/>
                <a:gd name="connsiteY4" fmla="*/ 420310 h 420310"/>
                <a:gd name="connsiteX5" fmla="*/ 179146 w 358291"/>
                <a:gd name="connsiteY5" fmla="*/ 336248 h 420310"/>
                <a:gd name="connsiteX6" fmla="*/ 0 w 358291"/>
                <a:gd name="connsiteY6" fmla="*/ 336248 h 420310"/>
                <a:gd name="connsiteX7" fmla="*/ 0 w 358291"/>
                <a:gd name="connsiteY7" fmla="*/ 84062 h 42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291" h="420310">
                  <a:moveTo>
                    <a:pt x="0" y="84062"/>
                  </a:moveTo>
                  <a:lnTo>
                    <a:pt x="179146" y="84062"/>
                  </a:lnTo>
                  <a:lnTo>
                    <a:pt x="179146" y="0"/>
                  </a:lnTo>
                  <a:lnTo>
                    <a:pt x="358291" y="210155"/>
                  </a:lnTo>
                  <a:lnTo>
                    <a:pt x="179146" y="420310"/>
                  </a:lnTo>
                  <a:lnTo>
                    <a:pt x="179146" y="336248"/>
                  </a:lnTo>
                  <a:lnTo>
                    <a:pt x="0" y="336248"/>
                  </a:lnTo>
                  <a:lnTo>
                    <a:pt x="0" y="84062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84061" rIns="107487" bIns="84062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/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380" y="2557585"/>
            <a:ext cx="2032831" cy="258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72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Вовлечение родителей в систему работы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через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различные формы взаимодействия: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403648"/>
            <a:ext cx="63739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Привлечение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родителей к оказанию помощи в создании центра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«Художественного творчества»;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Проектная деятельность;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Выставки творческих работ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 тему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«Мой любимый детский сад», «Портрет друга», «Подарок для любимой мамы»;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Оформление папок раскладушек: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«Волшебные краски», «Техники акварели», «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Контрасные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и нюансные цвета»;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Буклет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«Учить цвета легко и просто», «Игры с цветом», «Тайный мир цвета»;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Консультация через мессенджер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WhatsApp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«Практические советы родителям по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чувству цвета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 детей старшего дошкольного возраста»;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Организация семейного творческого конкурса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«Поздравительная открытка к 9 Мая!», «Лучшая снежинка», «Пасхальный сувенир».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252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753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Опыт работы отмечен </a:t>
            </a:r>
            <a:b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дипломами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65" y="2276872"/>
            <a:ext cx="4040188" cy="3030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67239"/>
            <a:ext cx="3951287" cy="2976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07736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9592" y="476250"/>
            <a:ext cx="7330008" cy="50482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Рекомендуемая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литература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007568"/>
            <a:ext cx="7560840" cy="5704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Воловик А. Д. Человечек на стене. – Москва: «Детская литература», 1973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Доронова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Т. Н. Дошкольникам об искусстве (младший возраст). –  Москва: «Просвещение», 1999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Доронова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Т. Н. Дошкольникам об искусстве (старший возраст). – Москва: «Просвещение», 1999 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Платонова Н. И., Тарасов В. Ф. Этюды об изобразительном искусстве. – Москва: «Просвещение», 1993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Соловьев В. М. Золотая книга русской культуры. Москва: "Белый город", 2007</a:t>
            </a: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Чумичева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Р. М. Дошкольникам о живописи. – Москва: «Просвещение», 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1992</a:t>
            </a:r>
          </a:p>
          <a:p>
            <a:pPr lvl="0" algn="ctr"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Информационные ресурсы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Сайт Министерства Образования РФ –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www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gov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/;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Российский образовательный портал –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www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edu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/;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Вестник образования –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www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vestnik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edu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/;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Государственная Третьяковская галерея -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www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tretyakov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/;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Искусство России -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www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artrussia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/;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Русский музей -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www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rusmuseum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/;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Энциклопедия искусства -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www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artproiekt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Menu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html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Эрмитаж –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//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www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hermitagemuseum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lvl="0" algn="ctr">
              <a:spcAft>
                <a:spcPts val="0"/>
              </a:spcAft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51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Цель: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196752"/>
            <a:ext cx="58326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сформировать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воспитанников основы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цветоведения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133" l="999" r="99864">
                        <a14:foregroundMark x1="3359" y1="83111" x2="3359" y2="83111"/>
                        <a14:foregroundMark x1="8352" y1="85472" x2="8625" y2="85472"/>
                        <a14:foregroundMark x1="14344" y1="86441" x2="14344" y2="86441"/>
                        <a14:foregroundMark x1="18838" y1="86441" x2="18838" y2="86441"/>
                        <a14:backgroundMark x1="6128" y1="1937" x2="6128" y2="1937"/>
                        <a14:backgroundMark x1="3858" y1="9262" x2="3858" y2="9262"/>
                        <a14:backgroundMark x1="26055" y1="5569" x2="26055" y2="5569"/>
                        <a14:backgroundMark x1="40309" y1="7930" x2="40309" y2="7930"/>
                        <a14:backgroundMark x1="51294" y1="8898" x2="51294" y2="8898"/>
                        <a14:backgroundMark x1="68271" y1="7930" x2="68271" y2="7930"/>
                        <a14:backgroundMark x1="96459" y1="6901" x2="96459" y2="6901"/>
                        <a14:backgroundMark x1="96686" y1="1271" x2="96686" y2="1271"/>
                        <a14:backgroundMark x1="78983" y1="4237" x2="78983" y2="4237"/>
                        <a14:backgroundMark x1="68271" y1="18886" x2="68271" y2="18886"/>
                        <a14:backgroundMark x1="57286" y1="18886" x2="57286" y2="18886"/>
                        <a14:backgroundMark x1="91966" y1="3269" x2="91966" y2="3269"/>
                        <a14:backgroundMark x1="98684" y1="19552" x2="98684" y2="19552"/>
                        <a14:backgroundMark x1="31548" y1="20581" x2="31548" y2="20581"/>
                        <a14:backgroundMark x1="39310" y1="19249" x2="39310" y2="19249"/>
                        <a14:backgroundMark x1="46300" y1="19552" x2="46300" y2="19552"/>
                        <a14:backgroundMark x1="96959" y1="11562" x2="96959" y2="11562"/>
                        <a14:backgroundMark x1="92692" y1="7567" x2="92692" y2="7567"/>
                        <a14:backgroundMark x1="97957" y1="15254" x2="97957" y2="15254"/>
                        <a14:backgroundMark x1="98457" y1="3935" x2="98457" y2="39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075"/>
          <a:stretch/>
        </p:blipFill>
        <p:spPr>
          <a:xfrm>
            <a:off x="1835696" y="2355776"/>
            <a:ext cx="5388091" cy="3593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0791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Задачи: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7155596"/>
              </p:ext>
            </p:extLst>
          </p:nvPr>
        </p:nvGraphicFramePr>
        <p:xfrm>
          <a:off x="1643844" y="1417638"/>
          <a:ext cx="6312532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6994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Нормативно-правовое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регулирование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844824"/>
            <a:ext cx="64807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Федеральный </a:t>
            </a:r>
            <a:r>
              <a:rPr lang="ru-RU" sz="2000" dirty="0">
                <a:solidFill>
                  <a:srgbClr val="002060"/>
                </a:solidFill>
              </a:rPr>
              <a:t>закон от 29 декабря 2012 г. № 273-ФЗ «Об образовании в Российской Федерации».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</a:rPr>
              <a:t> Приказ </a:t>
            </a:r>
            <a:r>
              <a:rPr lang="ru-RU" sz="2000" dirty="0" err="1">
                <a:solidFill>
                  <a:srgbClr val="002060"/>
                </a:solidFill>
              </a:rPr>
              <a:t>Минобрнауки</a:t>
            </a:r>
            <a:r>
              <a:rPr lang="ru-RU" sz="2000" dirty="0">
                <a:solidFill>
                  <a:srgbClr val="002060"/>
                </a:solidFill>
              </a:rPr>
              <a:t> России от 17 октября 2013 г. № 1155 «Об утверждении федерального государственного образовательного стандарта дошкольного образования».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</a:rPr>
              <a:t> Примерная основная образовательная программа дошкольного образования (одобрена решением Федерального учебно-методического объединения по общему образованию (протокол от 20 мая 2015 г. № 2/15). URL: </a:t>
            </a:r>
            <a:r>
              <a:rPr lang="ru-RU" sz="2000" dirty="0" err="1">
                <a:solidFill>
                  <a:srgbClr val="002060"/>
                </a:solidFill>
              </a:rPr>
              <a:t>http</a:t>
            </a:r>
            <a:r>
              <a:rPr lang="ru-RU" sz="2000" dirty="0">
                <a:solidFill>
                  <a:srgbClr val="002060"/>
                </a:solidFill>
              </a:rPr>
              <a:t>//fgosreestr.ru.</a:t>
            </a:r>
          </a:p>
        </p:txBody>
      </p:sp>
    </p:spTree>
    <p:extLst>
      <p:ext uri="{BB962C8B-B14F-4D97-AF65-F5344CB8AC3E}">
        <p14:creationId xmlns:p14="http://schemas.microsoft.com/office/powerpoint/2010/main" val="1874844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Принципы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1646094"/>
            <a:ext cx="5472608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32616437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5610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РППС изостудии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536" y="1196752"/>
            <a:ext cx="3014464" cy="2260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1" b="-2654"/>
          <a:stretch/>
        </p:blipFill>
        <p:spPr>
          <a:xfrm>
            <a:off x="2843808" y="3717032"/>
            <a:ext cx="3617653" cy="2569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62"/>
          <a:stretch/>
        </p:blipFill>
        <p:spPr>
          <a:xfrm>
            <a:off x="4860032" y="1196752"/>
            <a:ext cx="2897154" cy="2260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416824" cy="81441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Художественные материалы по направлению «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Цветоведение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779" y="2276872"/>
            <a:ext cx="4031629" cy="3185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9611" y="2060848"/>
            <a:ext cx="3376365" cy="406531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Карандаши цветные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Восковые мелки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Гуашь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Акварель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Фломастеры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Масляная пастель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Акриловые краски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Пластилин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719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Ф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ормы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организации 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детской деятельности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62" b="100000" l="37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42872" y="2766451"/>
            <a:ext cx="2372769" cy="1598653"/>
          </a:xfrm>
          <a:prstGeom prst="rect">
            <a:avLst/>
          </a:prstGeom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855580281"/>
              </p:ext>
            </p:extLst>
          </p:nvPr>
        </p:nvGraphicFramePr>
        <p:xfrm>
          <a:off x="1524000" y="1397000"/>
          <a:ext cx="6360368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31984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Методы и приемы 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используемые для формирования основ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цветоведения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906905" y="1916832"/>
          <a:ext cx="7697543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0438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713</Words>
  <Application>Microsoft Office PowerPoint</Application>
  <PresentationFormat>Экран (4:3)</PresentationFormat>
  <Paragraphs>117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Цель:</vt:lpstr>
      <vt:lpstr>Задачи:</vt:lpstr>
      <vt:lpstr>Нормативно-правовое  регулирование</vt:lpstr>
      <vt:lpstr> Принципы: </vt:lpstr>
      <vt:lpstr>РППС изостудии</vt:lpstr>
      <vt:lpstr>Художественные материалы по направлению «Цветоведение»</vt:lpstr>
      <vt:lpstr>Формы организации  детской деятельности</vt:lpstr>
      <vt:lpstr>Методы и приемы  используемые для формирования основ цветоведения</vt:lpstr>
      <vt:lpstr>Наглядные методы</vt:lpstr>
      <vt:lpstr>Игровые приемы, игры экспериментирования</vt:lpstr>
      <vt:lpstr>Графические (изобразительные)  приемы рисования</vt:lpstr>
      <vt:lpstr>Нетрадиционные техники рисования</vt:lpstr>
      <vt:lpstr>Творческие работы воспитанников</vt:lpstr>
      <vt:lpstr>Изобразительная студия  «Волшебная кисть»</vt:lpstr>
      <vt:lpstr>Формы взаимодействия с родителями</vt:lpstr>
      <vt:lpstr>Вовлечение родителей в систему работы через различные формы взаимодействия:</vt:lpstr>
      <vt:lpstr>Опыт работы отмечен  дипломами</vt:lpstr>
      <vt:lpstr>Рекомендуемая литература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45</cp:revision>
  <dcterms:created xsi:type="dcterms:W3CDTF">2014-07-03T07:22:26Z</dcterms:created>
  <dcterms:modified xsi:type="dcterms:W3CDTF">2022-11-22T10:52:41Z</dcterms:modified>
</cp:coreProperties>
</file>