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26F86-8078-44AB-BCC7-C8FB7B8943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2813-1297-4613-9E8B-6F9F745C24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26F86-8078-44AB-BCC7-C8FB7B8943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2813-1297-4613-9E8B-6F9F745C24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26F86-8078-44AB-BCC7-C8FB7B8943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2813-1297-4613-9E8B-6F9F745C24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26F86-8078-44AB-BCC7-C8FB7B8943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2813-1297-4613-9E8B-6F9F745C24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26F86-8078-44AB-BCC7-C8FB7B8943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2813-1297-4613-9E8B-6F9F745C24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26F86-8078-44AB-BCC7-C8FB7B8943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2813-1297-4613-9E8B-6F9F745C24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26F86-8078-44AB-BCC7-C8FB7B8943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2813-1297-4613-9E8B-6F9F745C24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26F86-8078-44AB-BCC7-C8FB7B8943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2813-1297-4613-9E8B-6F9F745C24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26F86-8078-44AB-BCC7-C8FB7B8943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2813-1297-4613-9E8B-6F9F745C24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26F86-8078-44AB-BCC7-C8FB7B8943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2813-1297-4613-9E8B-6F9F745C24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26F86-8078-44AB-BCC7-C8FB7B8943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2813-1297-4613-9E8B-6F9F745C24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26F86-8078-44AB-BCC7-C8FB7B8943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62813-1297-4613-9E8B-6F9F745C24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0" y="6643710"/>
            <a:ext cx="119936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9BBB59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srgbClr val="9BBB59">
                  <a:lumMod val="20000"/>
                  <a:lumOff val="8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Блок-схема: документ 16"/>
          <p:cNvSpPr/>
          <p:nvPr userDrawn="1"/>
        </p:nvSpPr>
        <p:spPr>
          <a:xfrm rot="16200000" flipV="1">
            <a:off x="1321583" y="-964449"/>
            <a:ext cx="6429396" cy="8786874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4" name="Рисунок 13" descr="0_8c310_7c239a80_orig.png"/>
          <p:cNvPicPr>
            <a:picLocks noChangeAspect="1"/>
          </p:cNvPicPr>
          <p:nvPr userDrawn="1"/>
        </p:nvPicPr>
        <p:blipFill>
          <a:blip r:embed="rId1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2643174" cy="676036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9" name="Рисунок 18" descr="0_6920b_f714229_orig.png"/>
          <p:cNvPicPr>
            <a:picLocks noChangeAspect="1"/>
          </p:cNvPicPr>
          <p:nvPr userDrawn="1"/>
        </p:nvPicPr>
        <p:blipFill>
          <a:blip r:embed="rId14" cstate="email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7143768" y="214290"/>
            <a:ext cx="1785902" cy="6858000"/>
          </a:xfrm>
          <a:prstGeom prst="rect">
            <a:avLst/>
          </a:prstGeom>
        </p:spPr>
      </p:pic>
      <p:pic>
        <p:nvPicPr>
          <p:cNvPr id="22" name="Рисунок 21" descr="0_8d299_f2af728b_orig.png"/>
          <p:cNvPicPr>
            <a:picLocks noChangeAspect="1"/>
          </p:cNvPicPr>
          <p:nvPr userDrawn="1"/>
        </p:nvPicPr>
        <p:blipFill>
          <a:blip r:embed="rId15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80338" y="0"/>
            <a:ext cx="2011301" cy="31432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57290" y="1214422"/>
            <a:ext cx="7358114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Мастер-класс</a:t>
            </a:r>
          </a:p>
          <a:p>
            <a:pPr algn="ctr">
              <a:defRPr/>
            </a:pP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Поделка из бумаги для детей 6-7 лет</a:t>
            </a:r>
          </a:p>
          <a:p>
            <a:pPr algn="ctr">
              <a:defRPr/>
            </a:pPr>
            <a:r>
              <a:rPr lang="ru-RU" sz="6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«Мышка» </a:t>
            </a:r>
            <a:endParaRPr lang="ru-RU" sz="6000" b="1" dirty="0">
              <a:ln w="19050">
                <a:solidFill>
                  <a:prstClr val="white"/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Черным фломастером рисуем носик.</a:t>
            </a:r>
            <a:endParaRPr lang="ru-RU" sz="2400" dirty="0"/>
          </a:p>
        </p:txBody>
      </p:sp>
      <p:pic>
        <p:nvPicPr>
          <p:cNvPr id="4" name="Содержимое 3" descr="IMG_20141024_1602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1500174"/>
            <a:ext cx="6034617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686700" cy="114300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Отрезаем полоску розового цвета, с помощью ножниц слегка ее закручиваем и приклеиваем с внутренней стороны конуса.</a:t>
            </a:r>
            <a:endParaRPr lang="ru-RU" sz="2400" dirty="0"/>
          </a:p>
        </p:txBody>
      </p:sp>
      <p:pic>
        <p:nvPicPr>
          <p:cNvPr id="5" name="Содержимое 4" descr="IMG_20141024_16044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643050"/>
            <a:ext cx="3500462" cy="2625347"/>
          </a:xfrm>
        </p:spPr>
      </p:pic>
      <p:pic>
        <p:nvPicPr>
          <p:cNvPr id="6" name="Содержимое 5" descr="IMG_20141024_16055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0628" y="1643050"/>
            <a:ext cx="3467096" cy="2600322"/>
          </a:xfrm>
        </p:spPr>
      </p:pic>
      <p:pic>
        <p:nvPicPr>
          <p:cNvPr id="7" name="Содержимое 4" descr="IMG_20141024_1606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40" y="4357694"/>
            <a:ext cx="3000396" cy="225029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Из желтого картона вырезаем «кусочек» сыра и фломастером рисуем на нем «дырочки».</a:t>
            </a:r>
            <a:endParaRPr lang="ru-RU" sz="2400" dirty="0"/>
          </a:p>
        </p:txBody>
      </p:sp>
      <p:pic>
        <p:nvPicPr>
          <p:cNvPr id="7" name="Содержимое 6" descr="IMG_20141024_1608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Вот такие мышата получились у детей. </a:t>
            </a:r>
            <a:br>
              <a:rPr lang="ru-RU" sz="2400" dirty="0" smtClean="0"/>
            </a:br>
            <a:r>
              <a:rPr lang="ru-RU" sz="2400" dirty="0" smtClean="0"/>
              <a:t>Желаю удачи!</a:t>
            </a:r>
            <a:endParaRPr lang="ru-RU" sz="2400" dirty="0"/>
          </a:p>
        </p:txBody>
      </p:sp>
      <p:pic>
        <p:nvPicPr>
          <p:cNvPr id="5" name="Содержимое 4" descr="IMG_20141024_16101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643050"/>
            <a:ext cx="4038600" cy="3028950"/>
          </a:xfrm>
        </p:spPr>
      </p:pic>
      <p:pic>
        <p:nvPicPr>
          <p:cNvPr id="10" name="Содержимое 9" descr="IMG_20141014_15433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8" y="3143248"/>
            <a:ext cx="4038600" cy="302895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901014" cy="116205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Поделка из бумаги «Мышка»</a:t>
            </a:r>
            <a:endParaRPr lang="ru-RU" sz="3600" dirty="0"/>
          </a:p>
        </p:txBody>
      </p:sp>
      <p:pic>
        <p:nvPicPr>
          <p:cNvPr id="4" name="Содержимое 3" descr="IMG_20141024_1541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57620" y="2071678"/>
            <a:ext cx="4349745" cy="3262309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71473" y="2000240"/>
            <a:ext cx="2928958" cy="3857653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Мышь нашла кусочек сыра</a:t>
            </a:r>
            <a:br>
              <a:rPr lang="ru-RU" sz="2400" dirty="0" smtClean="0"/>
            </a:br>
            <a:r>
              <a:rPr lang="ru-RU" sz="2400" dirty="0" smtClean="0"/>
              <a:t>Мышка съесть его решила</a:t>
            </a:r>
            <a:br>
              <a:rPr lang="ru-RU" sz="2400" dirty="0" smtClean="0"/>
            </a:br>
            <a:r>
              <a:rPr lang="ru-RU" sz="2400" dirty="0" smtClean="0"/>
              <a:t>В нем прогрызла столько дыр,</a:t>
            </a:r>
            <a:br>
              <a:rPr lang="ru-RU" sz="2400" dirty="0" smtClean="0"/>
            </a:br>
            <a:r>
              <a:rPr lang="ru-RU" sz="2400" dirty="0" smtClean="0"/>
              <a:t>Что сама кругла, </a:t>
            </a:r>
          </a:p>
          <a:p>
            <a:pPr algn="ctr"/>
            <a:r>
              <a:rPr lang="ru-RU" sz="2400" dirty="0" smtClean="0"/>
              <a:t>как сыр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Для изготовления мышки нам понадобится: цветная бумага, картон желтого цвета, клей, ножницы, циркуль, черный фломастер, пластмассовые глазки (можно сделать из бумаги)</a:t>
            </a:r>
            <a:endParaRPr lang="ru-RU" sz="2400" dirty="0"/>
          </a:p>
        </p:txBody>
      </p:sp>
      <p:pic>
        <p:nvPicPr>
          <p:cNvPr id="9" name="Содержимое 8" descr="IMG_20141024_1548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3108" y="1571612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74638"/>
            <a:ext cx="6829444" cy="11430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Выбираем цвет будущей мышки, чертим при помощи циркуля на цветной бумаге </a:t>
            </a:r>
            <a:br>
              <a:rPr lang="ru-RU" sz="2400" dirty="0" smtClean="0"/>
            </a:br>
            <a:r>
              <a:rPr lang="ru-RU" sz="2400" dirty="0" smtClean="0"/>
              <a:t>полукруг, вырезаем.</a:t>
            </a:r>
            <a:endParaRPr lang="ru-RU" sz="2400" dirty="0"/>
          </a:p>
        </p:txBody>
      </p:sp>
      <p:pic>
        <p:nvPicPr>
          <p:cNvPr id="4" name="Содержимое 3" descr="IMG_20141024_1549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982698" y="1160651"/>
            <a:ext cx="3751661" cy="500221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74638"/>
            <a:ext cx="6686568" cy="114300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Скручиваем конус, закрепляем с помощью </a:t>
            </a:r>
            <a:r>
              <a:rPr lang="ru-RU" sz="2400" dirty="0" err="1" smtClean="0"/>
              <a:t>степлера</a:t>
            </a:r>
            <a:r>
              <a:rPr lang="ru-RU" sz="2400" dirty="0" smtClean="0"/>
              <a:t> – </a:t>
            </a:r>
            <a:br>
              <a:rPr lang="ru-RU" sz="2400" dirty="0" smtClean="0"/>
            </a:br>
            <a:r>
              <a:rPr lang="ru-RU" sz="2400" dirty="0" smtClean="0"/>
              <a:t>это туловище мышки</a:t>
            </a:r>
            <a:endParaRPr lang="ru-RU" sz="2400" dirty="0"/>
          </a:p>
        </p:txBody>
      </p:sp>
      <p:pic>
        <p:nvPicPr>
          <p:cNvPr id="4" name="Содержимое 3" descr="IMG_20141024_1550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2" y="1857364"/>
            <a:ext cx="5589077" cy="419180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43108" y="274638"/>
            <a:ext cx="6543692" cy="1143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Для изготовления ушек вырезаем два круга, надрезаем их до центра, склеиваем.</a:t>
            </a:r>
            <a:endParaRPr lang="ru-RU" sz="2400" dirty="0"/>
          </a:p>
        </p:txBody>
      </p:sp>
      <p:pic>
        <p:nvPicPr>
          <p:cNvPr id="4" name="Содержимое 3" descr="IMG_20141024_15531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2143116"/>
            <a:ext cx="4038600" cy="3028950"/>
          </a:xfrm>
        </p:spPr>
      </p:pic>
      <p:pic>
        <p:nvPicPr>
          <p:cNvPr id="7" name="Содержимое 6" descr="IMG_20141024_15544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57752" y="3571876"/>
            <a:ext cx="4038600" cy="302895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74638"/>
            <a:ext cx="7329510" cy="114300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Приклеиваем ушки, отступив от острого края конуса 3-4 сантиметра, скрепленная </a:t>
            </a:r>
            <a:r>
              <a:rPr lang="ru-RU" sz="2400" dirty="0" err="1" smtClean="0"/>
              <a:t>степлером</a:t>
            </a:r>
            <a:r>
              <a:rPr lang="ru-RU" sz="2400" dirty="0" smtClean="0"/>
              <a:t> часть </a:t>
            </a:r>
            <a:br>
              <a:rPr lang="ru-RU" sz="2400" dirty="0" smtClean="0"/>
            </a:br>
            <a:r>
              <a:rPr lang="ru-RU" sz="2400" dirty="0" smtClean="0"/>
              <a:t>конуса остается внизу</a:t>
            </a:r>
            <a:endParaRPr lang="ru-RU" sz="2400" dirty="0"/>
          </a:p>
        </p:txBody>
      </p:sp>
      <p:pic>
        <p:nvPicPr>
          <p:cNvPr id="5" name="Содержимое 4" descr="IMG_20141024_15555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643050"/>
            <a:ext cx="4038600" cy="3028950"/>
          </a:xfrm>
        </p:spPr>
      </p:pic>
      <p:pic>
        <p:nvPicPr>
          <p:cNvPr id="6" name="Содержимое 5" descr="IMG_20141024_15560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Приклеиваем глазки.</a:t>
            </a:r>
            <a:endParaRPr lang="ru-RU" sz="2400" dirty="0"/>
          </a:p>
        </p:txBody>
      </p:sp>
      <p:pic>
        <p:nvPicPr>
          <p:cNvPr id="4" name="Содержимое 3" descr="IMG_20141024_1558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74638"/>
            <a:ext cx="6829444" cy="114300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Из прямоугольника черной бумаги отрезаем три тонких полоски – это усики для мышки. </a:t>
            </a:r>
            <a:br>
              <a:rPr lang="ru-RU" sz="2400" dirty="0" smtClean="0"/>
            </a:br>
            <a:r>
              <a:rPr lang="ru-RU" sz="2400" dirty="0" smtClean="0"/>
              <a:t>Приклеиваем их.</a:t>
            </a:r>
            <a:endParaRPr lang="ru-RU" sz="2400" dirty="0"/>
          </a:p>
        </p:txBody>
      </p:sp>
      <p:pic>
        <p:nvPicPr>
          <p:cNvPr id="5" name="Содержимое 4" descr="IMG_20141024_15595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714488"/>
            <a:ext cx="4038600" cy="3028950"/>
          </a:xfrm>
        </p:spPr>
      </p:pic>
      <p:pic>
        <p:nvPicPr>
          <p:cNvPr id="6" name="Содержимое 5" descr="IMG_20141024_16012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00562" y="3214686"/>
            <a:ext cx="4038600" cy="302895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7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00B0F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162</Words>
  <Application>Microsoft Office PowerPoint</Application>
  <PresentationFormat>Экран (4:3)</PresentationFormat>
  <Paragraphs>17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Monotype Corsiva</vt:lpstr>
      <vt:lpstr>Times New Roman</vt:lpstr>
      <vt:lpstr>1_Тема Office</vt:lpstr>
      <vt:lpstr>Презентация PowerPoint</vt:lpstr>
      <vt:lpstr>Поделка из бумаги «Мышка»</vt:lpstr>
      <vt:lpstr>Для изготовления мышки нам понадобится: цветная бумага, картон желтого цвета, клей, ножницы, циркуль, черный фломастер, пластмассовые глазки (можно сделать из бумаги)</vt:lpstr>
      <vt:lpstr>Выбираем цвет будущей мышки, чертим при помощи циркуля на цветной бумаге  полукруг, вырезаем.</vt:lpstr>
      <vt:lpstr>Скручиваем конус, закрепляем с помощью степлера –  это туловище мышки</vt:lpstr>
      <vt:lpstr>Для изготовления ушек вырезаем два круга, надрезаем их до центра, склеиваем.</vt:lpstr>
      <vt:lpstr>Приклеиваем ушки, отступив от острого края конуса 3-4 сантиметра, скрепленная степлером часть  конуса остается внизу</vt:lpstr>
      <vt:lpstr>Приклеиваем глазки.</vt:lpstr>
      <vt:lpstr>Из прямоугольника черной бумаги отрезаем три тонких полоски – это усики для мышки.  Приклеиваем их.</vt:lpstr>
      <vt:lpstr>Черным фломастером рисуем носик.</vt:lpstr>
      <vt:lpstr>Отрезаем полоску розового цвета, с помощью ножниц слегка ее закручиваем и приклеиваем с внутренней стороны конуса.</vt:lpstr>
      <vt:lpstr>Из желтого картона вырезаем «кусочек» сыра и фломастером рисуем на нем «дырочки».</vt:lpstr>
      <vt:lpstr>Вот такие мышата получились у детей.  Желаю удачи!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7</cp:revision>
  <dcterms:created xsi:type="dcterms:W3CDTF">2014-06-18T16:32:41Z</dcterms:created>
  <dcterms:modified xsi:type="dcterms:W3CDTF">2022-11-16T18:19:37Z</dcterms:modified>
</cp:coreProperties>
</file>