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59" r:id="rId6"/>
    <p:sldId id="261" r:id="rId7"/>
    <p:sldId id="262" r:id="rId8"/>
    <p:sldId id="260" r:id="rId9"/>
    <p:sldId id="263" r:id="rId10"/>
    <p:sldId id="267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5686400" cy="136815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Лэпбук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  <a:ea typeface="+mn-ea"/>
                <a:cs typeface="+mn-cs"/>
              </a:rPr>
              <a:t>«Азбука цвета»</a:t>
            </a:r>
            <a:br>
              <a:rPr lang="ru-RU" b="1" dirty="0">
                <a:solidFill>
                  <a:srgbClr val="002060"/>
                </a:solidFill>
                <a:ea typeface="+mn-ea"/>
                <a:cs typeface="+mn-cs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7964"/>
            <a:ext cx="8003232" cy="63567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игровые задания мобильны, находятся в отельных коробочках, легко вынимаются и переносятся.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3250704" cy="243802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052735"/>
            <a:ext cx="4464496" cy="2464925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«Сложи круг» . Задание: собрать круг из частей, подбирая цветовые полоски.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«Побери контрастные цвета» (цветные карточки и трафареты). Задание: с помощью цветового круга, подобрать контрастное сочетание цветов. </a:t>
            </a:r>
          </a:p>
          <a:p>
            <a:endParaRPr lang="ru-RU" dirty="0"/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3454288" cy="2590716"/>
          </a:xfrm>
          <a:prstGeom prst="rect">
            <a:avLst/>
          </a:prstGeom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17661"/>
            <a:ext cx="3213364" cy="24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116632"/>
            <a:ext cx="3008313" cy="72008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30" y="382398"/>
            <a:ext cx="3608962" cy="2706722"/>
          </a:xfrm>
        </p:spPr>
      </p:pic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457200" y="476672"/>
            <a:ext cx="4042792" cy="3142309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«Подбери цвета». Репродукции картин художников, цветные  палочки.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подобрать цвета, который художник использовал в картине.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«Веселая гусеница».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-собрать гусеницу, используя теплые (холодные) цвета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-собрать гусеницу, используя оттенки красного (зеленого, синего) цвета.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18981"/>
            <a:ext cx="3596208" cy="26971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30" y="3604204"/>
            <a:ext cx="3608962" cy="27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3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82886" y="157891"/>
            <a:ext cx="3008313" cy="563662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15" y="439722"/>
            <a:ext cx="4039985" cy="3029989"/>
          </a:xfrm>
        </p:spPr>
      </p:pic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323527" y="836713"/>
            <a:ext cx="3869445" cy="1800199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«Цветы в вазе». Задание собрать букет из «теплых» и «холодных»  цветов.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«Цветные ступеньки». Задание: «построить» лесенку из полосок от самой светлой до самой темной ступеньки.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93634"/>
            <a:ext cx="3178696" cy="2384022"/>
          </a:xfrm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3946" y="3975163"/>
            <a:ext cx="2592289" cy="1944217"/>
          </a:xfrm>
          <a:prstGeom prst="rect">
            <a:avLst/>
          </a:prstGeom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1363" y="3919714"/>
            <a:ext cx="2655658" cy="19917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24" y="2960902"/>
            <a:ext cx="2813087" cy="21087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043" y="5085503"/>
            <a:ext cx="1868147" cy="1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77663" y="185881"/>
            <a:ext cx="3008313" cy="506815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1486"/>
            <a:ext cx="3456384" cy="2592288"/>
          </a:xfrm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353688" y="822131"/>
            <a:ext cx="4540400" cy="174277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«Найди пару». Карточки с разноцветными предметами. Задание: подбери пару, где все цвета совпадают.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15.Картотека подвижных игр с цветом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00327"/>
            <a:ext cx="3456384" cy="2592288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4825" t="8880" r="13104" b="2316"/>
          <a:stretch/>
        </p:blipFill>
        <p:spPr>
          <a:xfrm>
            <a:off x="247624" y="2823774"/>
            <a:ext cx="2376264" cy="2160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161" y="4221088"/>
            <a:ext cx="2626984" cy="19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-чемодан «Азбука цвета»-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одержит в себе 15 игровых заданий для дошкольников, направленных на  развитие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освоение основ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цветоведения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Применяется в зависимости от образовательной ситуации в разных видах деятельности.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8" y="1988840"/>
            <a:ext cx="4313452" cy="323508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4241444" cy="3181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952"/>
            <a:ext cx="4182616" cy="3136962"/>
          </a:xfrm>
        </p:spPr>
      </p:pic>
    </p:spTree>
    <p:extLst>
      <p:ext uri="{BB962C8B-B14F-4D97-AF65-F5344CB8AC3E}">
        <p14:creationId xmlns:p14="http://schemas.microsoft.com/office/powerpoint/2010/main" val="8708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0648"/>
            <a:ext cx="4416491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80928"/>
            <a:ext cx="4392488" cy="3294366"/>
          </a:xfrm>
        </p:spPr>
      </p:pic>
    </p:spTree>
    <p:extLst>
      <p:ext uri="{BB962C8B-B14F-4D97-AF65-F5344CB8AC3E}">
        <p14:creationId xmlns:p14="http://schemas.microsoft.com/office/powerpoint/2010/main" val="34213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закрытом виде.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1.Цвета спектра радуги с магнитными фигурами. Задача игрока: достать коробочку с разноцветными магнитными фигурами из чемодана, закрепить их на крышке по цветам радуги.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«Цветовой круг» помогает определить сочетания цветов: по контрасту с помощью двойной стрелки, триаду сочетания цветов с помощью тройной стрелки.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30762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99" y="116632"/>
            <a:ext cx="3008313" cy="923702"/>
          </a:xfrm>
        </p:spPr>
        <p:txBody>
          <a:bodyPr/>
          <a:lstStyle/>
          <a:p>
            <a:pPr algn="ctr"/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Крышка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открытом 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114800" cy="30861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322712" cy="487218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3.Желтая бабочка  и красная божья коровка на палочке, три цветка красный, желтый и фиолетовый.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для бабочки (божьей коровки) цветок, на котором она будет выделяться лучше всего (контрастное сочетание цветов)</a:t>
            </a:r>
          </a:p>
          <a:p>
            <a:pPr marL="285750" indent="-285750" algn="just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айти цветок, на котором бабочка (божья коровка) могут спрятаться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40640"/>
            <a:ext cx="360040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26768" cy="635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Крышка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открытом виде.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52737"/>
            <a:ext cx="4042792" cy="217317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«Цветные примеры». С помощью набора цветных карточек выполнить задания по смешиванию цветов.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«красный»+ «белый» = «розовый»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63" y="463844"/>
            <a:ext cx="3682752" cy="2762064"/>
          </a:xfrm>
        </p:spPr>
      </p:pic>
      <p:pic>
        <p:nvPicPr>
          <p:cNvPr id="8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169437" cy="3127078"/>
          </a:xfrm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" y="3238872"/>
            <a:ext cx="4000716" cy="3000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861049"/>
            <a:ext cx="3153861" cy="23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4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Крышка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открытом виде.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2929"/>
            <a:ext cx="3960440" cy="2970330"/>
          </a:xfrm>
        </p:spPr>
      </p:pic>
      <p:sp>
        <p:nvSpPr>
          <p:cNvPr id="15" name="Текст 1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50704" cy="4691063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«Времена года». Подняв «шторку» с символом времени года, с помощью педагога прочитать «цветные» стихи по временам года.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назвать цвета осени, весны, лета, зимы.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«Радужные ступеньки» -под ними скрываются народные приметы о радуге.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9000"/>
            <a:ext cx="3898776" cy="29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Крышка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открытом виде.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237178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«Веселые кармашки с заданиями»: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-раскраски для мальчиков и девочек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-раскрась одежду детей контрастными цветами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-нарисуй, что бывает такого цвета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4784" y="657813"/>
            <a:ext cx="3078100" cy="2308574"/>
          </a:xfrm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409" y="2691078"/>
            <a:ext cx="3925812" cy="2944359"/>
          </a:xfrm>
          <a:prstGeom prst="rect">
            <a:avLst/>
          </a:prstGeom>
        </p:spPr>
      </p:pic>
      <p:pic>
        <p:nvPicPr>
          <p:cNvPr id="12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06883"/>
            <a:ext cx="3394720" cy="2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453</Words>
  <Application>Microsoft Office PowerPoint</Application>
  <PresentationFormat>Экран (4:3)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 Лэпбук   «Азбука цвета» </vt:lpstr>
      <vt:lpstr>Лэпбук-чемодан «Азбука цвета»- содержит в себе 15 игровых заданий для дошкольников, направленных на  развитие  цветовосприятия, освоение основ цветоведения. Применяется в зависимости от образовательной ситуации в разных видах деятельности. </vt:lpstr>
      <vt:lpstr>Презентация PowerPoint</vt:lpstr>
      <vt:lpstr>Презентация PowerPoint</vt:lpstr>
      <vt:lpstr>Крышка лэпбука в закрытом виде.</vt:lpstr>
      <vt:lpstr>Крышка лэпбука в открытом виде.</vt:lpstr>
      <vt:lpstr>Крышка лэпбука в открытом виде.</vt:lpstr>
      <vt:lpstr>Крышка лэпбука в открытом виде.</vt:lpstr>
      <vt:lpstr>Крышка лэпбука в открытом виде.</vt:lpstr>
      <vt:lpstr>Основание лэпбука- все игровые задания мобильны, находятся в отельных коробочках, легко вынимаются и переносятся.</vt:lpstr>
      <vt:lpstr>Основание лэпбука- </vt:lpstr>
      <vt:lpstr>Основание лэпбука-</vt:lpstr>
      <vt:lpstr>Основание лэпбука-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17</cp:revision>
  <dcterms:created xsi:type="dcterms:W3CDTF">2013-03-16T17:10:51Z</dcterms:created>
  <dcterms:modified xsi:type="dcterms:W3CDTF">2022-11-16T17:39:26Z</dcterms:modified>
</cp:coreProperties>
</file>